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Montserrat Bold" charset="1" panose="00000800000000000000"/>
      <p:regular r:id="rId43"/>
    </p:embeddedFont>
    <p:embeddedFont>
      <p:font typeface="Montserrat Medium" charset="1" panose="000006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" charset="1" panose="000005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3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5.png" Type="http://schemas.openxmlformats.org/officeDocument/2006/relationships/image"/><Relationship Id="rId7" Target="../media/image1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5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1.png" Type="http://schemas.openxmlformats.org/officeDocument/2006/relationships/image"/><Relationship Id="rId7" Target="../media/image32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8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9496" y="6840074"/>
            <a:ext cx="5106651" cy="1353258"/>
            <a:chOff x="0" y="0"/>
            <a:chExt cx="2300386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0386" cy="609600"/>
            </a:xfrm>
            <a:custGeom>
              <a:avLst/>
              <a:gdLst/>
              <a:ahLst/>
              <a:cxnLst/>
              <a:rect r="r" b="b" t="t" l="l"/>
              <a:pathLst>
                <a:path h="609600" w="2300386">
                  <a:moveTo>
                    <a:pt x="203200" y="0"/>
                  </a:moveTo>
                  <a:lnTo>
                    <a:pt x="2300386" y="0"/>
                  </a:lnTo>
                  <a:lnTo>
                    <a:pt x="209718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09718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58259" y="516515"/>
            <a:ext cx="1917951" cy="690463"/>
          </a:xfrm>
          <a:custGeom>
            <a:avLst/>
            <a:gdLst/>
            <a:ahLst/>
            <a:cxnLst/>
            <a:rect r="r" b="b" t="t" l="l"/>
            <a:pathLst>
              <a:path h="690463" w="1917951">
                <a:moveTo>
                  <a:pt x="0" y="0"/>
                </a:moveTo>
                <a:lnTo>
                  <a:pt x="1917951" y="0"/>
                </a:lnTo>
                <a:lnTo>
                  <a:pt x="1917951" y="690463"/>
                </a:lnTo>
                <a:lnTo>
                  <a:pt x="0" y="690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400" y="3867675"/>
            <a:ext cx="9144000" cy="4503420"/>
          </a:xfrm>
          <a:custGeom>
            <a:avLst/>
            <a:gdLst/>
            <a:ahLst/>
            <a:cxnLst/>
            <a:rect r="r" b="b" t="t" l="l"/>
            <a:pathLst>
              <a:path h="4503420" w="9144000">
                <a:moveTo>
                  <a:pt x="0" y="0"/>
                </a:moveTo>
                <a:lnTo>
                  <a:pt x="9144000" y="0"/>
                </a:lnTo>
                <a:lnTo>
                  <a:pt x="9144000" y="4503420"/>
                </a:lnTo>
                <a:lnTo>
                  <a:pt x="0" y="450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771" y="1819800"/>
            <a:ext cx="1676052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 OF MACHINE ELEMENTS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2867" y="3791475"/>
            <a:ext cx="9275133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Lathe Machine</a:t>
            </a:r>
          </a:p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Carriage Guideway &amp; Leaad Screw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92726" y="7087125"/>
            <a:ext cx="3642440" cy="84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Sonal(B22ME062)  Yogesh(B22ME073)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-2940157" y="6742989"/>
            <a:ext cx="21228157" cy="6598419"/>
          </a:xfrm>
          <a:custGeom>
            <a:avLst/>
            <a:gdLst/>
            <a:ahLst/>
            <a:cxnLst/>
            <a:rect r="r" b="b" t="t" l="l"/>
            <a:pathLst>
              <a:path h="6598419" w="21228157">
                <a:moveTo>
                  <a:pt x="21228157" y="0"/>
                </a:moveTo>
                <a:lnTo>
                  <a:pt x="0" y="0"/>
                </a:lnTo>
                <a:lnTo>
                  <a:pt x="0" y="6598419"/>
                </a:lnTo>
                <a:lnTo>
                  <a:pt x="21228157" y="6598419"/>
                </a:lnTo>
                <a:lnTo>
                  <a:pt x="212281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5490" y="1440655"/>
            <a:ext cx="14612421" cy="7817645"/>
          </a:xfrm>
          <a:custGeom>
            <a:avLst/>
            <a:gdLst/>
            <a:ahLst/>
            <a:cxnLst/>
            <a:rect r="r" b="b" t="t" l="l"/>
            <a:pathLst>
              <a:path h="7817645" w="14612421">
                <a:moveTo>
                  <a:pt x="0" y="0"/>
                </a:moveTo>
                <a:lnTo>
                  <a:pt x="14612421" y="0"/>
                </a:lnTo>
                <a:lnTo>
                  <a:pt x="14612421" y="7817645"/>
                </a:lnTo>
                <a:lnTo>
                  <a:pt x="0" y="781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36772" y="7789710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39797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92902" y="588018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0"/>
                </a:lnTo>
                <a:lnTo>
                  <a:pt x="0" y="57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436" y="2095942"/>
            <a:ext cx="14576821" cy="7500009"/>
          </a:xfrm>
          <a:custGeom>
            <a:avLst/>
            <a:gdLst/>
            <a:ahLst/>
            <a:cxnLst/>
            <a:rect r="r" b="b" t="t" l="l"/>
            <a:pathLst>
              <a:path h="7500009" w="14576821">
                <a:moveTo>
                  <a:pt x="0" y="0"/>
                </a:moveTo>
                <a:lnTo>
                  <a:pt x="14576821" y="0"/>
                </a:lnTo>
                <a:lnTo>
                  <a:pt x="14576821" y="7500009"/>
                </a:lnTo>
                <a:lnTo>
                  <a:pt x="0" y="7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7" t="0" r="-2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48120" y="6118692"/>
            <a:ext cx="5439880" cy="4168308"/>
          </a:xfrm>
          <a:custGeom>
            <a:avLst/>
            <a:gdLst/>
            <a:ahLst/>
            <a:cxnLst/>
            <a:rect r="r" b="b" t="t" l="l"/>
            <a:pathLst>
              <a:path h="4168308" w="5439880">
                <a:moveTo>
                  <a:pt x="0" y="0"/>
                </a:moveTo>
                <a:lnTo>
                  <a:pt x="5439880" y="0"/>
                </a:lnTo>
                <a:lnTo>
                  <a:pt x="5439880" y="4168308"/>
                </a:lnTo>
                <a:lnTo>
                  <a:pt x="0" y="4168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04302" y="84650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9977" y="2060775"/>
            <a:ext cx="14967934" cy="4209731"/>
          </a:xfrm>
          <a:custGeom>
            <a:avLst/>
            <a:gdLst/>
            <a:ahLst/>
            <a:cxnLst/>
            <a:rect r="r" b="b" t="t" l="l"/>
            <a:pathLst>
              <a:path h="4209731" w="14967934">
                <a:moveTo>
                  <a:pt x="0" y="0"/>
                </a:moveTo>
                <a:lnTo>
                  <a:pt x="14967934" y="0"/>
                </a:lnTo>
                <a:lnTo>
                  <a:pt x="14967934" y="4209732"/>
                </a:lnTo>
                <a:lnTo>
                  <a:pt x="0" y="420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977" y="6512561"/>
            <a:ext cx="14967934" cy="3454699"/>
          </a:xfrm>
          <a:custGeom>
            <a:avLst/>
            <a:gdLst/>
            <a:ahLst/>
            <a:cxnLst/>
            <a:rect r="r" b="b" t="t" l="l"/>
            <a:pathLst>
              <a:path h="3454699" w="14967934">
                <a:moveTo>
                  <a:pt x="0" y="0"/>
                </a:moveTo>
                <a:lnTo>
                  <a:pt x="14967934" y="0"/>
                </a:lnTo>
                <a:lnTo>
                  <a:pt x="14967934" y="3454699"/>
                </a:lnTo>
                <a:lnTo>
                  <a:pt x="0" y="34546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0" t="0" r="0" b="-814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3861" y="2047089"/>
            <a:ext cx="14522660" cy="3096411"/>
          </a:xfrm>
          <a:custGeom>
            <a:avLst/>
            <a:gdLst/>
            <a:ahLst/>
            <a:cxnLst/>
            <a:rect r="r" b="b" t="t" l="l"/>
            <a:pathLst>
              <a:path h="3096411" w="14522660">
                <a:moveTo>
                  <a:pt x="0" y="0"/>
                </a:moveTo>
                <a:lnTo>
                  <a:pt x="14522660" y="0"/>
                </a:lnTo>
                <a:lnTo>
                  <a:pt x="14522660" y="3096411"/>
                </a:lnTo>
                <a:lnTo>
                  <a:pt x="0" y="3096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29" t="-9704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8396" y="4681336"/>
            <a:ext cx="7315712" cy="5605664"/>
          </a:xfrm>
          <a:custGeom>
            <a:avLst/>
            <a:gdLst/>
            <a:ahLst/>
            <a:cxnLst/>
            <a:rect r="r" b="b" t="t" l="l"/>
            <a:pathLst>
              <a:path h="5605664" w="7315712">
                <a:moveTo>
                  <a:pt x="0" y="0"/>
                </a:moveTo>
                <a:lnTo>
                  <a:pt x="7315711" y="0"/>
                </a:lnTo>
                <a:lnTo>
                  <a:pt x="7315711" y="5605664"/>
                </a:lnTo>
                <a:lnTo>
                  <a:pt x="0" y="5605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36069" y="5339636"/>
            <a:ext cx="8779767" cy="5217484"/>
          </a:xfrm>
          <a:custGeom>
            <a:avLst/>
            <a:gdLst/>
            <a:ahLst/>
            <a:cxnLst/>
            <a:rect r="r" b="b" t="t" l="l"/>
            <a:pathLst>
              <a:path h="5217484" w="8779767">
                <a:moveTo>
                  <a:pt x="8779767" y="0"/>
                </a:moveTo>
                <a:lnTo>
                  <a:pt x="0" y="0"/>
                </a:lnTo>
                <a:lnTo>
                  <a:pt x="0" y="5217484"/>
                </a:lnTo>
                <a:lnTo>
                  <a:pt x="8779767" y="5217484"/>
                </a:lnTo>
                <a:lnTo>
                  <a:pt x="8779767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7637995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7" y="6199365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66821" y="1535099"/>
            <a:ext cx="2281977" cy="3658884"/>
            <a:chOff x="0" y="0"/>
            <a:chExt cx="3042636" cy="4878512"/>
          </a:xfrm>
        </p:grpSpPr>
        <p:sp>
          <p:nvSpPr>
            <p:cNvPr name="AutoShape 5" id="5"/>
            <p:cNvSpPr/>
            <p:nvPr/>
          </p:nvSpPr>
          <p:spPr>
            <a:xfrm flipH="true">
              <a:off x="25036" y="3523874"/>
              <a:ext cx="1269367" cy="1269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294403" y="3523874"/>
              <a:ext cx="1094797" cy="1269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25036" y="1305288"/>
              <a:ext cx="597007" cy="348795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640003" y="17961"/>
              <a:ext cx="1269367" cy="1269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1928604" y="34550"/>
              <a:ext cx="1094797" cy="1269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1319439" y="38835"/>
              <a:ext cx="597007" cy="348795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2414236" y="1309573"/>
              <a:ext cx="597007" cy="348795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631976" y="4101272"/>
              <a:ext cx="391160" cy="607060"/>
              <a:chOff x="0" y="0"/>
              <a:chExt cx="391160" cy="60706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8260" y="50800"/>
                <a:ext cx="30353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03530">
                    <a:moveTo>
                      <a:pt x="45720" y="250190"/>
                    </a:moveTo>
                    <a:cubicBezTo>
                      <a:pt x="213360" y="436880"/>
                      <a:pt x="219710" y="379730"/>
                      <a:pt x="227330" y="334010"/>
                    </a:cubicBezTo>
                    <a:cubicBezTo>
                      <a:pt x="241300" y="256540"/>
                      <a:pt x="215900" y="55880"/>
                      <a:pt x="241300" y="17780"/>
                    </a:cubicBezTo>
                    <a:cubicBezTo>
                      <a:pt x="250190" y="5080"/>
                      <a:pt x="266700" y="0"/>
                      <a:pt x="275590" y="2540"/>
                    </a:cubicBezTo>
                    <a:cubicBezTo>
                      <a:pt x="283210" y="5080"/>
                      <a:pt x="292100" y="20320"/>
                      <a:pt x="290830" y="29210"/>
                    </a:cubicBezTo>
                    <a:cubicBezTo>
                      <a:pt x="289560" y="36830"/>
                      <a:pt x="270510" y="52070"/>
                      <a:pt x="261620" y="50800"/>
                    </a:cubicBezTo>
                    <a:cubicBezTo>
                      <a:pt x="252730" y="49530"/>
                      <a:pt x="240030" y="29210"/>
                      <a:pt x="241300" y="20320"/>
                    </a:cubicBezTo>
                    <a:cubicBezTo>
                      <a:pt x="242570" y="12700"/>
                      <a:pt x="256540" y="1270"/>
                      <a:pt x="264160" y="0"/>
                    </a:cubicBezTo>
                    <a:cubicBezTo>
                      <a:pt x="271780" y="0"/>
                      <a:pt x="280670" y="2540"/>
                      <a:pt x="285750" y="10160"/>
                    </a:cubicBezTo>
                    <a:cubicBezTo>
                      <a:pt x="303530" y="38100"/>
                      <a:pt x="293370" y="177800"/>
                      <a:pt x="285750" y="257810"/>
                    </a:cubicBezTo>
                    <a:cubicBezTo>
                      <a:pt x="278130" y="336550"/>
                      <a:pt x="264160" y="450850"/>
                      <a:pt x="241300" y="485140"/>
                    </a:cubicBezTo>
                    <a:cubicBezTo>
                      <a:pt x="231140" y="499110"/>
                      <a:pt x="219710" y="505460"/>
                      <a:pt x="207010" y="505460"/>
                    </a:cubicBezTo>
                    <a:cubicBezTo>
                      <a:pt x="190500" y="505460"/>
                      <a:pt x="173990" y="490220"/>
                      <a:pt x="153670" y="472440"/>
                    </a:cubicBezTo>
                    <a:cubicBezTo>
                      <a:pt x="113030" y="435610"/>
                      <a:pt x="8890" y="314960"/>
                      <a:pt x="2540" y="275590"/>
                    </a:cubicBezTo>
                    <a:cubicBezTo>
                      <a:pt x="0" y="261620"/>
                      <a:pt x="6350" y="247650"/>
                      <a:pt x="12700" y="243840"/>
                    </a:cubicBezTo>
                    <a:cubicBezTo>
                      <a:pt x="20320" y="240030"/>
                      <a:pt x="45720" y="250190"/>
                      <a:pt x="45720" y="2501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1421916" y="4270182"/>
              <a:ext cx="608330" cy="608330"/>
              <a:chOff x="0" y="0"/>
              <a:chExt cx="608330" cy="60833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8260" y="49530"/>
                <a:ext cx="510540" cy="508000"/>
              </a:xfrm>
              <a:custGeom>
                <a:avLst/>
                <a:gdLst/>
                <a:ahLst/>
                <a:cxnLst/>
                <a:rect r="r" b="b" t="t" l="l"/>
                <a:pathLst>
                  <a:path h="508000" w="510540">
                    <a:moveTo>
                      <a:pt x="52070" y="16510"/>
                    </a:moveTo>
                    <a:cubicBezTo>
                      <a:pt x="148590" y="226060"/>
                      <a:pt x="196850" y="328930"/>
                      <a:pt x="232410" y="341630"/>
                    </a:cubicBezTo>
                    <a:cubicBezTo>
                      <a:pt x="248920" y="347980"/>
                      <a:pt x="269240" y="337820"/>
                      <a:pt x="281940" y="326390"/>
                    </a:cubicBezTo>
                    <a:cubicBezTo>
                      <a:pt x="295910" y="316230"/>
                      <a:pt x="304800" y="293370"/>
                      <a:pt x="312420" y="274320"/>
                    </a:cubicBezTo>
                    <a:cubicBezTo>
                      <a:pt x="320040" y="252730"/>
                      <a:pt x="325120" y="228600"/>
                      <a:pt x="326390" y="201930"/>
                    </a:cubicBezTo>
                    <a:cubicBezTo>
                      <a:pt x="328930" y="166370"/>
                      <a:pt x="311150" y="102870"/>
                      <a:pt x="317500" y="80010"/>
                    </a:cubicBezTo>
                    <a:cubicBezTo>
                      <a:pt x="320040" y="71120"/>
                      <a:pt x="325120" y="63500"/>
                      <a:pt x="331470" y="60960"/>
                    </a:cubicBezTo>
                    <a:cubicBezTo>
                      <a:pt x="339090" y="58420"/>
                      <a:pt x="349250" y="57150"/>
                      <a:pt x="359410" y="66040"/>
                    </a:cubicBezTo>
                    <a:cubicBezTo>
                      <a:pt x="398780" y="99060"/>
                      <a:pt x="505460" y="422910"/>
                      <a:pt x="509270" y="476250"/>
                    </a:cubicBezTo>
                    <a:cubicBezTo>
                      <a:pt x="509270" y="487680"/>
                      <a:pt x="508000" y="494030"/>
                      <a:pt x="504190" y="499110"/>
                    </a:cubicBezTo>
                    <a:cubicBezTo>
                      <a:pt x="499110" y="504190"/>
                      <a:pt x="488950" y="508000"/>
                      <a:pt x="481330" y="508000"/>
                    </a:cubicBezTo>
                    <a:cubicBezTo>
                      <a:pt x="474980" y="506730"/>
                      <a:pt x="464820" y="500380"/>
                      <a:pt x="462280" y="494030"/>
                    </a:cubicBezTo>
                    <a:cubicBezTo>
                      <a:pt x="458470" y="488950"/>
                      <a:pt x="458470" y="476250"/>
                      <a:pt x="462280" y="471170"/>
                    </a:cubicBezTo>
                    <a:cubicBezTo>
                      <a:pt x="466090" y="463550"/>
                      <a:pt x="481330" y="457200"/>
                      <a:pt x="490220" y="457200"/>
                    </a:cubicBezTo>
                    <a:cubicBezTo>
                      <a:pt x="496570" y="458470"/>
                      <a:pt x="505460" y="466090"/>
                      <a:pt x="508000" y="472440"/>
                    </a:cubicBezTo>
                    <a:cubicBezTo>
                      <a:pt x="510540" y="481330"/>
                      <a:pt x="506730" y="497840"/>
                      <a:pt x="500380" y="502920"/>
                    </a:cubicBezTo>
                    <a:cubicBezTo>
                      <a:pt x="492760" y="508000"/>
                      <a:pt x="476250" y="506730"/>
                      <a:pt x="463550" y="496570"/>
                    </a:cubicBezTo>
                    <a:cubicBezTo>
                      <a:pt x="420370" y="461010"/>
                      <a:pt x="308610" y="140970"/>
                      <a:pt x="317500" y="86360"/>
                    </a:cubicBezTo>
                    <a:cubicBezTo>
                      <a:pt x="318770" y="71120"/>
                      <a:pt x="328930" y="60960"/>
                      <a:pt x="337820" y="59690"/>
                    </a:cubicBezTo>
                    <a:cubicBezTo>
                      <a:pt x="345440" y="58420"/>
                      <a:pt x="359410" y="64770"/>
                      <a:pt x="367030" y="76200"/>
                    </a:cubicBezTo>
                    <a:cubicBezTo>
                      <a:pt x="381000" y="99060"/>
                      <a:pt x="379730" y="171450"/>
                      <a:pt x="375920" y="212090"/>
                    </a:cubicBezTo>
                    <a:cubicBezTo>
                      <a:pt x="373380" y="245110"/>
                      <a:pt x="367030" y="274320"/>
                      <a:pt x="354330" y="300990"/>
                    </a:cubicBezTo>
                    <a:cubicBezTo>
                      <a:pt x="341630" y="327660"/>
                      <a:pt x="323850" y="356870"/>
                      <a:pt x="300990" y="370840"/>
                    </a:cubicBezTo>
                    <a:cubicBezTo>
                      <a:pt x="278130" y="384810"/>
                      <a:pt x="243840" y="392430"/>
                      <a:pt x="218440" y="383540"/>
                    </a:cubicBezTo>
                    <a:cubicBezTo>
                      <a:pt x="190500" y="374650"/>
                      <a:pt x="170180" y="344170"/>
                      <a:pt x="146050" y="312420"/>
                    </a:cubicBezTo>
                    <a:cubicBezTo>
                      <a:pt x="107950" y="262890"/>
                      <a:pt x="57150" y="158750"/>
                      <a:pt x="31750" y="105410"/>
                    </a:cubicBezTo>
                    <a:cubicBezTo>
                      <a:pt x="17780" y="72390"/>
                      <a:pt x="0" y="41910"/>
                      <a:pt x="2540" y="24130"/>
                    </a:cubicBezTo>
                    <a:cubicBezTo>
                      <a:pt x="5080" y="13970"/>
                      <a:pt x="13970" y="3810"/>
                      <a:pt x="21590" y="1270"/>
                    </a:cubicBezTo>
                    <a:cubicBezTo>
                      <a:pt x="30480" y="0"/>
                      <a:pt x="52070" y="16510"/>
                      <a:pt x="52070" y="165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14200823" y="6390117"/>
            <a:ext cx="3157598" cy="2495755"/>
            <a:chOff x="0" y="0"/>
            <a:chExt cx="4210131" cy="3327673"/>
          </a:xfrm>
        </p:grpSpPr>
        <p:sp>
          <p:nvSpPr>
            <p:cNvPr name="AutoShape 17" id="17"/>
            <p:cNvSpPr/>
            <p:nvPr/>
          </p:nvSpPr>
          <p:spPr>
            <a:xfrm flipV="true">
              <a:off x="62304" y="1786095"/>
              <a:ext cx="2133788" cy="94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2165550" y="1767081"/>
              <a:ext cx="0" cy="8697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62304" y="1787041"/>
              <a:ext cx="0" cy="8697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62304" y="18593"/>
              <a:ext cx="1878628" cy="17484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V="true">
              <a:off x="2165550" y="69263"/>
              <a:ext cx="1912420" cy="171777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V="true">
              <a:off x="2196092" y="886469"/>
              <a:ext cx="1972962" cy="175033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1884950" y="69263"/>
              <a:ext cx="219302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4077970" y="69263"/>
              <a:ext cx="91084" cy="84895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62304" y="918219"/>
              <a:ext cx="1954807" cy="171858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916700" y="18593"/>
              <a:ext cx="100411" cy="92038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2017111" y="907232"/>
              <a:ext cx="219302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2838723"/>
              <a:ext cx="152400" cy="440690"/>
              <a:chOff x="0" y="0"/>
              <a:chExt cx="152400" cy="44069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31750" y="50800"/>
                <a:ext cx="72390" cy="339090"/>
              </a:xfrm>
              <a:custGeom>
                <a:avLst/>
                <a:gdLst/>
                <a:ahLst/>
                <a:cxnLst/>
                <a:rect r="r" b="b" t="t" l="l"/>
                <a:pathLst>
                  <a:path h="339090" w="72390">
                    <a:moveTo>
                      <a:pt x="69850" y="25400"/>
                    </a:moveTo>
                    <a:cubicBezTo>
                      <a:pt x="60960" y="334010"/>
                      <a:pt x="44450" y="339090"/>
                      <a:pt x="35560" y="336550"/>
                    </a:cubicBezTo>
                    <a:cubicBezTo>
                      <a:pt x="27940" y="335280"/>
                      <a:pt x="19050" y="318770"/>
                      <a:pt x="20320" y="311150"/>
                    </a:cubicBezTo>
                    <a:cubicBezTo>
                      <a:pt x="20320" y="303530"/>
                      <a:pt x="26670" y="293370"/>
                      <a:pt x="33020" y="290830"/>
                    </a:cubicBezTo>
                    <a:cubicBezTo>
                      <a:pt x="40640" y="288290"/>
                      <a:pt x="57150" y="290830"/>
                      <a:pt x="63500" y="295910"/>
                    </a:cubicBezTo>
                    <a:cubicBezTo>
                      <a:pt x="68580" y="300990"/>
                      <a:pt x="72390" y="312420"/>
                      <a:pt x="69850" y="318770"/>
                    </a:cubicBezTo>
                    <a:cubicBezTo>
                      <a:pt x="67310" y="326390"/>
                      <a:pt x="54610" y="339090"/>
                      <a:pt x="46990" y="339090"/>
                    </a:cubicBezTo>
                    <a:cubicBezTo>
                      <a:pt x="38100" y="339090"/>
                      <a:pt x="26670" y="328930"/>
                      <a:pt x="19050" y="313690"/>
                    </a:cubicBezTo>
                    <a:cubicBezTo>
                      <a:pt x="1270" y="270510"/>
                      <a:pt x="0" y="68580"/>
                      <a:pt x="19050" y="25400"/>
                    </a:cubicBezTo>
                    <a:cubicBezTo>
                      <a:pt x="26670" y="10160"/>
                      <a:pt x="39370" y="0"/>
                      <a:pt x="48260" y="0"/>
                    </a:cubicBezTo>
                    <a:cubicBezTo>
                      <a:pt x="55880" y="1270"/>
                      <a:pt x="69850" y="25400"/>
                      <a:pt x="69850" y="2540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54610" y="2983503"/>
              <a:ext cx="579120" cy="200660"/>
              <a:chOff x="0" y="0"/>
              <a:chExt cx="579120" cy="20066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50800" y="45720"/>
                <a:ext cx="477520" cy="118110"/>
              </a:xfrm>
              <a:custGeom>
                <a:avLst/>
                <a:gdLst/>
                <a:ahLst/>
                <a:cxnLst/>
                <a:rect r="r" b="b" t="t" l="l"/>
                <a:pathLst>
                  <a:path h="118110" w="477520">
                    <a:moveTo>
                      <a:pt x="74930" y="53340"/>
                    </a:moveTo>
                    <a:cubicBezTo>
                      <a:pt x="3810" y="59690"/>
                      <a:pt x="0" y="49530"/>
                      <a:pt x="0" y="43180"/>
                    </a:cubicBezTo>
                    <a:cubicBezTo>
                      <a:pt x="1270" y="34290"/>
                      <a:pt x="6350" y="24130"/>
                      <a:pt x="17780" y="19050"/>
                    </a:cubicBezTo>
                    <a:cubicBezTo>
                      <a:pt x="49530" y="6350"/>
                      <a:pt x="172720" y="41910"/>
                      <a:pt x="246380" y="48260"/>
                    </a:cubicBezTo>
                    <a:cubicBezTo>
                      <a:pt x="316230" y="53340"/>
                      <a:pt x="417830" y="36830"/>
                      <a:pt x="452120" y="52070"/>
                    </a:cubicBezTo>
                    <a:cubicBezTo>
                      <a:pt x="466090" y="58420"/>
                      <a:pt x="477520" y="71120"/>
                      <a:pt x="477520" y="78740"/>
                    </a:cubicBezTo>
                    <a:cubicBezTo>
                      <a:pt x="476250" y="87630"/>
                      <a:pt x="457200" y="104140"/>
                      <a:pt x="448310" y="102870"/>
                    </a:cubicBezTo>
                    <a:cubicBezTo>
                      <a:pt x="440690" y="101600"/>
                      <a:pt x="425450" y="82550"/>
                      <a:pt x="426720" y="73660"/>
                    </a:cubicBezTo>
                    <a:cubicBezTo>
                      <a:pt x="427990" y="64770"/>
                      <a:pt x="448310" y="52070"/>
                      <a:pt x="457200" y="53340"/>
                    </a:cubicBezTo>
                    <a:cubicBezTo>
                      <a:pt x="464820" y="54610"/>
                      <a:pt x="476250" y="68580"/>
                      <a:pt x="477520" y="76200"/>
                    </a:cubicBezTo>
                    <a:cubicBezTo>
                      <a:pt x="477520" y="85090"/>
                      <a:pt x="471170" y="95250"/>
                      <a:pt x="459740" y="101600"/>
                    </a:cubicBezTo>
                    <a:cubicBezTo>
                      <a:pt x="427990" y="118110"/>
                      <a:pt x="313690" y="104140"/>
                      <a:pt x="240030" y="97790"/>
                    </a:cubicBezTo>
                    <a:cubicBezTo>
                      <a:pt x="167640" y="92710"/>
                      <a:pt x="54610" y="82550"/>
                      <a:pt x="21590" y="68580"/>
                    </a:cubicBezTo>
                    <a:cubicBezTo>
                      <a:pt x="11430" y="64770"/>
                      <a:pt x="5080" y="60960"/>
                      <a:pt x="2540" y="54610"/>
                    </a:cubicBezTo>
                    <a:cubicBezTo>
                      <a:pt x="0" y="46990"/>
                      <a:pt x="1270" y="33020"/>
                      <a:pt x="7620" y="25400"/>
                    </a:cubicBezTo>
                    <a:cubicBezTo>
                      <a:pt x="17780" y="13970"/>
                      <a:pt x="57150" y="0"/>
                      <a:pt x="71120" y="5080"/>
                    </a:cubicBezTo>
                    <a:cubicBezTo>
                      <a:pt x="81280" y="7620"/>
                      <a:pt x="92710" y="22860"/>
                      <a:pt x="92710" y="30480"/>
                    </a:cubicBezTo>
                    <a:cubicBezTo>
                      <a:pt x="92710" y="38100"/>
                      <a:pt x="74930" y="53340"/>
                      <a:pt x="74930" y="5334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604520" y="2862853"/>
              <a:ext cx="652780" cy="372110"/>
              <a:chOff x="0" y="0"/>
              <a:chExt cx="652780" cy="37211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6990" y="49530"/>
                <a:ext cx="560070" cy="280670"/>
              </a:xfrm>
              <a:custGeom>
                <a:avLst/>
                <a:gdLst/>
                <a:ahLst/>
                <a:cxnLst/>
                <a:rect r="r" b="b" t="t" l="l"/>
                <a:pathLst>
                  <a:path h="280670" w="560070">
                    <a:moveTo>
                      <a:pt x="43180" y="80010"/>
                    </a:moveTo>
                    <a:cubicBezTo>
                      <a:pt x="156210" y="234950"/>
                      <a:pt x="163830" y="231140"/>
                      <a:pt x="175260" y="223520"/>
                    </a:cubicBezTo>
                    <a:cubicBezTo>
                      <a:pt x="203200" y="205740"/>
                      <a:pt x="247650" y="106680"/>
                      <a:pt x="275590" y="81280"/>
                    </a:cubicBezTo>
                    <a:cubicBezTo>
                      <a:pt x="289560" y="69850"/>
                      <a:pt x="300990" y="63500"/>
                      <a:pt x="313690" y="60960"/>
                    </a:cubicBezTo>
                    <a:cubicBezTo>
                      <a:pt x="326390" y="59690"/>
                      <a:pt x="337820" y="62230"/>
                      <a:pt x="354330" y="69850"/>
                    </a:cubicBezTo>
                    <a:cubicBezTo>
                      <a:pt x="391160" y="88900"/>
                      <a:pt x="494030" y="181610"/>
                      <a:pt x="508000" y="210820"/>
                    </a:cubicBezTo>
                    <a:cubicBezTo>
                      <a:pt x="513080" y="220980"/>
                      <a:pt x="513080" y="227330"/>
                      <a:pt x="510540" y="233680"/>
                    </a:cubicBezTo>
                    <a:cubicBezTo>
                      <a:pt x="508000" y="241300"/>
                      <a:pt x="499110" y="247650"/>
                      <a:pt x="492760" y="248920"/>
                    </a:cubicBezTo>
                    <a:cubicBezTo>
                      <a:pt x="486410" y="251460"/>
                      <a:pt x="473710" y="250190"/>
                      <a:pt x="469900" y="243840"/>
                    </a:cubicBezTo>
                    <a:cubicBezTo>
                      <a:pt x="461010" y="228600"/>
                      <a:pt x="495300" y="163830"/>
                      <a:pt x="501650" y="124460"/>
                    </a:cubicBezTo>
                    <a:cubicBezTo>
                      <a:pt x="506730" y="88900"/>
                      <a:pt x="496570" y="36830"/>
                      <a:pt x="505460" y="17780"/>
                    </a:cubicBezTo>
                    <a:cubicBezTo>
                      <a:pt x="510540" y="8890"/>
                      <a:pt x="516890" y="3810"/>
                      <a:pt x="523240" y="2540"/>
                    </a:cubicBezTo>
                    <a:cubicBezTo>
                      <a:pt x="529590" y="0"/>
                      <a:pt x="541020" y="2540"/>
                      <a:pt x="546100" y="7620"/>
                    </a:cubicBezTo>
                    <a:cubicBezTo>
                      <a:pt x="552450" y="12700"/>
                      <a:pt x="554990" y="30480"/>
                      <a:pt x="552450" y="38100"/>
                    </a:cubicBezTo>
                    <a:cubicBezTo>
                      <a:pt x="549910" y="44450"/>
                      <a:pt x="541020" y="50800"/>
                      <a:pt x="533400" y="52070"/>
                    </a:cubicBezTo>
                    <a:cubicBezTo>
                      <a:pt x="527050" y="53340"/>
                      <a:pt x="515620" y="49530"/>
                      <a:pt x="510540" y="43180"/>
                    </a:cubicBezTo>
                    <a:cubicBezTo>
                      <a:pt x="506730" y="38100"/>
                      <a:pt x="502920" y="27940"/>
                      <a:pt x="505460" y="20320"/>
                    </a:cubicBezTo>
                    <a:cubicBezTo>
                      <a:pt x="508000" y="12700"/>
                      <a:pt x="520700" y="2540"/>
                      <a:pt x="528320" y="1270"/>
                    </a:cubicBezTo>
                    <a:cubicBezTo>
                      <a:pt x="535940" y="0"/>
                      <a:pt x="544830" y="3810"/>
                      <a:pt x="549910" y="11430"/>
                    </a:cubicBezTo>
                    <a:cubicBezTo>
                      <a:pt x="560070" y="25400"/>
                      <a:pt x="554990" y="71120"/>
                      <a:pt x="553720" y="99060"/>
                    </a:cubicBezTo>
                    <a:cubicBezTo>
                      <a:pt x="552450" y="125730"/>
                      <a:pt x="551180" y="154940"/>
                      <a:pt x="546100" y="175260"/>
                    </a:cubicBezTo>
                    <a:cubicBezTo>
                      <a:pt x="542290" y="189230"/>
                      <a:pt x="539750" y="204470"/>
                      <a:pt x="532130" y="209550"/>
                    </a:cubicBezTo>
                    <a:cubicBezTo>
                      <a:pt x="524510" y="213360"/>
                      <a:pt x="508000" y="201930"/>
                      <a:pt x="504190" y="205740"/>
                    </a:cubicBezTo>
                    <a:cubicBezTo>
                      <a:pt x="500380" y="210820"/>
                      <a:pt x="513080" y="227330"/>
                      <a:pt x="510540" y="233680"/>
                    </a:cubicBezTo>
                    <a:cubicBezTo>
                      <a:pt x="508000" y="241300"/>
                      <a:pt x="501650" y="248920"/>
                      <a:pt x="492760" y="248920"/>
                    </a:cubicBezTo>
                    <a:cubicBezTo>
                      <a:pt x="464820" y="250190"/>
                      <a:pt x="365760" y="107950"/>
                      <a:pt x="314960" y="114300"/>
                    </a:cubicBezTo>
                    <a:cubicBezTo>
                      <a:pt x="266700" y="119380"/>
                      <a:pt x="229870" y="248920"/>
                      <a:pt x="191770" y="267970"/>
                    </a:cubicBezTo>
                    <a:cubicBezTo>
                      <a:pt x="171450" y="279400"/>
                      <a:pt x="152400" y="280670"/>
                      <a:pt x="132080" y="270510"/>
                    </a:cubicBezTo>
                    <a:cubicBezTo>
                      <a:pt x="92710" y="254000"/>
                      <a:pt x="12700" y="146050"/>
                      <a:pt x="3810" y="111760"/>
                    </a:cubicBezTo>
                    <a:cubicBezTo>
                      <a:pt x="0" y="97790"/>
                      <a:pt x="3810" y="83820"/>
                      <a:pt x="10160" y="78740"/>
                    </a:cubicBezTo>
                    <a:cubicBezTo>
                      <a:pt x="16510" y="73660"/>
                      <a:pt x="43180" y="80010"/>
                      <a:pt x="43180" y="800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1393190" y="2886983"/>
              <a:ext cx="825500" cy="200660"/>
              <a:chOff x="0" y="0"/>
              <a:chExt cx="825500" cy="20066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50800" y="46990"/>
                <a:ext cx="723900" cy="123190"/>
              </a:xfrm>
              <a:custGeom>
                <a:avLst/>
                <a:gdLst/>
                <a:ahLst/>
                <a:cxnLst/>
                <a:rect r="r" b="b" t="t" l="l"/>
                <a:pathLst>
                  <a:path h="123190" w="723900">
                    <a:moveTo>
                      <a:pt x="25400" y="52070"/>
                    </a:moveTo>
                    <a:cubicBezTo>
                      <a:pt x="411480" y="44450"/>
                      <a:pt x="476250" y="16510"/>
                      <a:pt x="529590" y="8890"/>
                    </a:cubicBezTo>
                    <a:cubicBezTo>
                      <a:pt x="568960" y="3810"/>
                      <a:pt x="599440" y="0"/>
                      <a:pt x="631190" y="3810"/>
                    </a:cubicBezTo>
                    <a:cubicBezTo>
                      <a:pt x="660400" y="8890"/>
                      <a:pt x="697230" y="20320"/>
                      <a:pt x="711200" y="31750"/>
                    </a:cubicBezTo>
                    <a:cubicBezTo>
                      <a:pt x="718820" y="38100"/>
                      <a:pt x="723900" y="44450"/>
                      <a:pt x="722630" y="52070"/>
                    </a:cubicBezTo>
                    <a:cubicBezTo>
                      <a:pt x="722630" y="59690"/>
                      <a:pt x="712470" y="73660"/>
                      <a:pt x="704850" y="77470"/>
                    </a:cubicBezTo>
                    <a:cubicBezTo>
                      <a:pt x="698500" y="80010"/>
                      <a:pt x="687070" y="77470"/>
                      <a:pt x="681990" y="72390"/>
                    </a:cubicBezTo>
                    <a:cubicBezTo>
                      <a:pt x="675640" y="67310"/>
                      <a:pt x="671830" y="50800"/>
                      <a:pt x="674370" y="43180"/>
                    </a:cubicBezTo>
                    <a:cubicBezTo>
                      <a:pt x="676910" y="36830"/>
                      <a:pt x="685800" y="27940"/>
                      <a:pt x="692150" y="27940"/>
                    </a:cubicBezTo>
                    <a:cubicBezTo>
                      <a:pt x="701040" y="27940"/>
                      <a:pt x="721360" y="40640"/>
                      <a:pt x="722630" y="49530"/>
                    </a:cubicBezTo>
                    <a:cubicBezTo>
                      <a:pt x="723900" y="57150"/>
                      <a:pt x="712470" y="73660"/>
                      <a:pt x="699770" y="78740"/>
                    </a:cubicBezTo>
                    <a:cubicBezTo>
                      <a:pt x="676910" y="87630"/>
                      <a:pt x="623570" y="55880"/>
                      <a:pt x="575310" y="55880"/>
                    </a:cubicBezTo>
                    <a:cubicBezTo>
                      <a:pt x="509270" y="57150"/>
                      <a:pt x="426720" y="93980"/>
                      <a:pt x="341630" y="101600"/>
                    </a:cubicBezTo>
                    <a:cubicBezTo>
                      <a:pt x="245110" y="111760"/>
                      <a:pt x="71120" y="123190"/>
                      <a:pt x="25400" y="102870"/>
                    </a:cubicBezTo>
                    <a:cubicBezTo>
                      <a:pt x="10160" y="95250"/>
                      <a:pt x="0" y="82550"/>
                      <a:pt x="0" y="73660"/>
                    </a:cubicBezTo>
                    <a:cubicBezTo>
                      <a:pt x="1270" y="66040"/>
                      <a:pt x="25400" y="52070"/>
                      <a:pt x="25400" y="520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2018030" y="2790463"/>
              <a:ext cx="200660" cy="537210"/>
              <a:chOff x="0" y="0"/>
              <a:chExt cx="200660" cy="53721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34290" y="50800"/>
                <a:ext cx="115570" cy="436880"/>
              </a:xfrm>
              <a:custGeom>
                <a:avLst/>
                <a:gdLst/>
                <a:ahLst/>
                <a:cxnLst/>
                <a:rect r="r" b="b" t="t" l="l"/>
                <a:pathLst>
                  <a:path h="436880" w="115570">
                    <a:moveTo>
                      <a:pt x="66040" y="19050"/>
                    </a:moveTo>
                    <a:cubicBezTo>
                      <a:pt x="111760" y="422910"/>
                      <a:pt x="105410" y="431800"/>
                      <a:pt x="97790" y="433070"/>
                    </a:cubicBezTo>
                    <a:cubicBezTo>
                      <a:pt x="90170" y="435610"/>
                      <a:pt x="67310" y="425450"/>
                      <a:pt x="64770" y="417830"/>
                    </a:cubicBezTo>
                    <a:cubicBezTo>
                      <a:pt x="62230" y="408940"/>
                      <a:pt x="74930" y="387350"/>
                      <a:pt x="83820" y="384810"/>
                    </a:cubicBezTo>
                    <a:cubicBezTo>
                      <a:pt x="91440" y="383540"/>
                      <a:pt x="113030" y="396240"/>
                      <a:pt x="114300" y="405130"/>
                    </a:cubicBezTo>
                    <a:cubicBezTo>
                      <a:pt x="115570" y="414020"/>
                      <a:pt x="101600" y="433070"/>
                      <a:pt x="92710" y="435610"/>
                    </a:cubicBezTo>
                    <a:cubicBezTo>
                      <a:pt x="85090" y="436880"/>
                      <a:pt x="73660" y="431800"/>
                      <a:pt x="66040" y="420370"/>
                    </a:cubicBezTo>
                    <a:cubicBezTo>
                      <a:pt x="36830" y="377190"/>
                      <a:pt x="0" y="77470"/>
                      <a:pt x="16510" y="25400"/>
                    </a:cubicBezTo>
                    <a:cubicBezTo>
                      <a:pt x="20320" y="10160"/>
                      <a:pt x="30480" y="1270"/>
                      <a:pt x="38100" y="0"/>
                    </a:cubicBezTo>
                    <a:cubicBezTo>
                      <a:pt x="46990" y="0"/>
                      <a:pt x="66040" y="19050"/>
                      <a:pt x="66040" y="190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0" y="0"/>
            <a:ext cx="11493855" cy="10287000"/>
          </a:xfrm>
          <a:custGeom>
            <a:avLst/>
            <a:gdLst/>
            <a:ahLst/>
            <a:cxnLst/>
            <a:rect r="r" b="b" t="t" l="l"/>
            <a:pathLst>
              <a:path h="10287000" w="11493855">
                <a:moveTo>
                  <a:pt x="0" y="0"/>
                </a:moveTo>
                <a:lnTo>
                  <a:pt x="11493855" y="0"/>
                </a:lnTo>
                <a:lnTo>
                  <a:pt x="114938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39" id="39"/>
          <p:cNvSpPr/>
          <p:nvPr/>
        </p:nvSpPr>
        <p:spPr>
          <a:xfrm flipV="true">
            <a:off x="15168553" y="2810460"/>
            <a:ext cx="1398588" cy="446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13278825" y="2349879"/>
            <a:ext cx="921998" cy="8120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V="true">
            <a:off x="15867848" y="5297525"/>
            <a:ext cx="0" cy="21851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16794480" y="2252662"/>
            <a:ext cx="276225" cy="672465"/>
            <a:chOff x="0" y="0"/>
            <a:chExt cx="368300" cy="89662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4450" y="49530"/>
              <a:ext cx="281940" cy="797560"/>
            </a:xfrm>
            <a:custGeom>
              <a:avLst/>
              <a:gdLst/>
              <a:ahLst/>
              <a:cxnLst/>
              <a:rect r="r" b="b" t="t" l="l"/>
              <a:pathLst>
                <a:path h="797560" w="281940">
                  <a:moveTo>
                    <a:pt x="55880" y="16510"/>
                  </a:moveTo>
                  <a:cubicBezTo>
                    <a:pt x="209550" y="450850"/>
                    <a:pt x="234950" y="546100"/>
                    <a:pt x="250190" y="622300"/>
                  </a:cubicBezTo>
                  <a:cubicBezTo>
                    <a:pt x="261620" y="680720"/>
                    <a:pt x="281940" y="748030"/>
                    <a:pt x="273050" y="774700"/>
                  </a:cubicBezTo>
                  <a:cubicBezTo>
                    <a:pt x="269240" y="786130"/>
                    <a:pt x="259080" y="795020"/>
                    <a:pt x="250190" y="796290"/>
                  </a:cubicBezTo>
                  <a:cubicBezTo>
                    <a:pt x="242570" y="796290"/>
                    <a:pt x="226060" y="787400"/>
                    <a:pt x="223520" y="779780"/>
                  </a:cubicBezTo>
                  <a:cubicBezTo>
                    <a:pt x="220980" y="770890"/>
                    <a:pt x="232410" y="749300"/>
                    <a:pt x="240030" y="746760"/>
                  </a:cubicBezTo>
                  <a:cubicBezTo>
                    <a:pt x="247650" y="744220"/>
                    <a:pt x="270510" y="755650"/>
                    <a:pt x="271780" y="764540"/>
                  </a:cubicBezTo>
                  <a:cubicBezTo>
                    <a:pt x="274320" y="772160"/>
                    <a:pt x="261620" y="793750"/>
                    <a:pt x="252730" y="795020"/>
                  </a:cubicBezTo>
                  <a:cubicBezTo>
                    <a:pt x="245110" y="797560"/>
                    <a:pt x="232410" y="788670"/>
                    <a:pt x="222250" y="774700"/>
                  </a:cubicBezTo>
                  <a:cubicBezTo>
                    <a:pt x="189230" y="726440"/>
                    <a:pt x="170180" y="501650"/>
                    <a:pt x="133350" y="374650"/>
                  </a:cubicBezTo>
                  <a:cubicBezTo>
                    <a:pt x="97790" y="254000"/>
                    <a:pt x="0" y="80010"/>
                    <a:pt x="6350" y="29210"/>
                  </a:cubicBezTo>
                  <a:cubicBezTo>
                    <a:pt x="8890" y="13970"/>
                    <a:pt x="16510" y="3810"/>
                    <a:pt x="25400" y="1270"/>
                  </a:cubicBezTo>
                  <a:cubicBezTo>
                    <a:pt x="33020" y="0"/>
                    <a:pt x="55880" y="16510"/>
                    <a:pt x="55880" y="1651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6759238" y="2038350"/>
            <a:ext cx="309562" cy="274320"/>
            <a:chOff x="0" y="0"/>
            <a:chExt cx="412750" cy="36576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4450" y="48260"/>
              <a:ext cx="321310" cy="267970"/>
            </a:xfrm>
            <a:custGeom>
              <a:avLst/>
              <a:gdLst/>
              <a:ahLst/>
              <a:cxnLst/>
              <a:rect r="r" b="b" t="t" l="l"/>
              <a:pathLst>
                <a:path h="267970" w="321310">
                  <a:moveTo>
                    <a:pt x="36830" y="259080"/>
                  </a:moveTo>
                  <a:cubicBezTo>
                    <a:pt x="1270" y="209550"/>
                    <a:pt x="0" y="182880"/>
                    <a:pt x="7620" y="166370"/>
                  </a:cubicBezTo>
                  <a:cubicBezTo>
                    <a:pt x="15240" y="148590"/>
                    <a:pt x="33020" y="139700"/>
                    <a:pt x="57150" y="123190"/>
                  </a:cubicBezTo>
                  <a:cubicBezTo>
                    <a:pt x="102870" y="91440"/>
                    <a:pt x="241300" y="8890"/>
                    <a:pt x="283210" y="2540"/>
                  </a:cubicBezTo>
                  <a:cubicBezTo>
                    <a:pt x="297180" y="0"/>
                    <a:pt x="308610" y="1270"/>
                    <a:pt x="313690" y="7620"/>
                  </a:cubicBezTo>
                  <a:cubicBezTo>
                    <a:pt x="318770" y="15240"/>
                    <a:pt x="317500" y="39370"/>
                    <a:pt x="311150" y="44450"/>
                  </a:cubicBezTo>
                  <a:cubicBezTo>
                    <a:pt x="304800" y="49530"/>
                    <a:pt x="279400" y="46990"/>
                    <a:pt x="274320" y="40640"/>
                  </a:cubicBezTo>
                  <a:cubicBezTo>
                    <a:pt x="269240" y="34290"/>
                    <a:pt x="273050" y="8890"/>
                    <a:pt x="280670" y="3810"/>
                  </a:cubicBezTo>
                  <a:cubicBezTo>
                    <a:pt x="287020" y="0"/>
                    <a:pt x="311150" y="5080"/>
                    <a:pt x="316230" y="12700"/>
                  </a:cubicBezTo>
                  <a:cubicBezTo>
                    <a:pt x="321310" y="19050"/>
                    <a:pt x="321310" y="31750"/>
                    <a:pt x="313690" y="43180"/>
                  </a:cubicBezTo>
                  <a:cubicBezTo>
                    <a:pt x="290830" y="74930"/>
                    <a:pt x="129540" y="133350"/>
                    <a:pt x="86360" y="163830"/>
                  </a:cubicBezTo>
                  <a:cubicBezTo>
                    <a:pt x="66040" y="179070"/>
                    <a:pt x="46990" y="190500"/>
                    <a:pt x="46990" y="201930"/>
                  </a:cubicBezTo>
                  <a:cubicBezTo>
                    <a:pt x="48260" y="212090"/>
                    <a:pt x="72390" y="218440"/>
                    <a:pt x="76200" y="228600"/>
                  </a:cubicBezTo>
                  <a:cubicBezTo>
                    <a:pt x="80010" y="234950"/>
                    <a:pt x="81280" y="245110"/>
                    <a:pt x="77470" y="251460"/>
                  </a:cubicBezTo>
                  <a:cubicBezTo>
                    <a:pt x="74930" y="257810"/>
                    <a:pt x="66040" y="265430"/>
                    <a:pt x="59690" y="266700"/>
                  </a:cubicBezTo>
                  <a:cubicBezTo>
                    <a:pt x="52070" y="267970"/>
                    <a:pt x="36830" y="259080"/>
                    <a:pt x="36830" y="25908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6903065" y="2361248"/>
            <a:ext cx="347662" cy="215265"/>
            <a:chOff x="0" y="0"/>
            <a:chExt cx="463550" cy="2870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8260" y="48260"/>
              <a:ext cx="367030" cy="198120"/>
            </a:xfrm>
            <a:custGeom>
              <a:avLst/>
              <a:gdLst/>
              <a:ahLst/>
              <a:cxnLst/>
              <a:rect r="r" b="b" t="t" l="l"/>
              <a:pathLst>
                <a:path h="198120" w="367030">
                  <a:moveTo>
                    <a:pt x="50800" y="114300"/>
                  </a:moveTo>
                  <a:cubicBezTo>
                    <a:pt x="45720" y="148590"/>
                    <a:pt x="104140" y="128270"/>
                    <a:pt x="142240" y="111760"/>
                  </a:cubicBezTo>
                  <a:cubicBezTo>
                    <a:pt x="198120" y="88900"/>
                    <a:pt x="298450" y="3810"/>
                    <a:pt x="334010" y="2540"/>
                  </a:cubicBezTo>
                  <a:cubicBezTo>
                    <a:pt x="346710" y="1270"/>
                    <a:pt x="358140" y="7620"/>
                    <a:pt x="361950" y="15240"/>
                  </a:cubicBezTo>
                  <a:cubicBezTo>
                    <a:pt x="365760" y="22860"/>
                    <a:pt x="358140" y="45720"/>
                    <a:pt x="350520" y="49530"/>
                  </a:cubicBezTo>
                  <a:cubicBezTo>
                    <a:pt x="342900" y="53340"/>
                    <a:pt x="318770" y="44450"/>
                    <a:pt x="316230" y="36830"/>
                  </a:cubicBezTo>
                  <a:cubicBezTo>
                    <a:pt x="312420" y="27940"/>
                    <a:pt x="322580" y="5080"/>
                    <a:pt x="331470" y="2540"/>
                  </a:cubicBezTo>
                  <a:cubicBezTo>
                    <a:pt x="339090" y="0"/>
                    <a:pt x="360680" y="11430"/>
                    <a:pt x="363220" y="20320"/>
                  </a:cubicBezTo>
                  <a:cubicBezTo>
                    <a:pt x="367030" y="27940"/>
                    <a:pt x="361950" y="38100"/>
                    <a:pt x="353060" y="48260"/>
                  </a:cubicBezTo>
                  <a:cubicBezTo>
                    <a:pt x="327660" y="77470"/>
                    <a:pt x="214630" y="137160"/>
                    <a:pt x="157480" y="160020"/>
                  </a:cubicBezTo>
                  <a:cubicBezTo>
                    <a:pt x="115570" y="176530"/>
                    <a:pt x="68580" y="198120"/>
                    <a:pt x="43180" y="186690"/>
                  </a:cubicBezTo>
                  <a:cubicBezTo>
                    <a:pt x="21590" y="177800"/>
                    <a:pt x="0" y="134620"/>
                    <a:pt x="2540" y="119380"/>
                  </a:cubicBezTo>
                  <a:cubicBezTo>
                    <a:pt x="3810" y="109220"/>
                    <a:pt x="13970" y="99060"/>
                    <a:pt x="21590" y="97790"/>
                  </a:cubicBezTo>
                  <a:cubicBezTo>
                    <a:pt x="30480" y="96520"/>
                    <a:pt x="50800" y="114300"/>
                    <a:pt x="50800" y="11430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7226915" y="2360295"/>
            <a:ext cx="186690" cy="366712"/>
            <a:chOff x="0" y="0"/>
            <a:chExt cx="248920" cy="48895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1910" y="49530"/>
              <a:ext cx="160020" cy="389890"/>
            </a:xfrm>
            <a:custGeom>
              <a:avLst/>
              <a:gdLst/>
              <a:ahLst/>
              <a:cxnLst/>
              <a:rect r="r" b="b" t="t" l="l"/>
              <a:pathLst>
                <a:path h="389890" w="160020">
                  <a:moveTo>
                    <a:pt x="58420" y="21590"/>
                  </a:moveTo>
                  <a:cubicBezTo>
                    <a:pt x="109220" y="234950"/>
                    <a:pt x="160020" y="328930"/>
                    <a:pt x="154940" y="361950"/>
                  </a:cubicBezTo>
                  <a:cubicBezTo>
                    <a:pt x="153670" y="374650"/>
                    <a:pt x="146050" y="384810"/>
                    <a:pt x="137160" y="387350"/>
                  </a:cubicBezTo>
                  <a:cubicBezTo>
                    <a:pt x="129540" y="388620"/>
                    <a:pt x="107950" y="377190"/>
                    <a:pt x="105410" y="369570"/>
                  </a:cubicBezTo>
                  <a:cubicBezTo>
                    <a:pt x="102870" y="360680"/>
                    <a:pt x="116840" y="340360"/>
                    <a:pt x="124460" y="337820"/>
                  </a:cubicBezTo>
                  <a:cubicBezTo>
                    <a:pt x="133350" y="336550"/>
                    <a:pt x="153670" y="350520"/>
                    <a:pt x="154940" y="359410"/>
                  </a:cubicBezTo>
                  <a:cubicBezTo>
                    <a:pt x="156210" y="367030"/>
                    <a:pt x="140970" y="387350"/>
                    <a:pt x="132080" y="388620"/>
                  </a:cubicBezTo>
                  <a:cubicBezTo>
                    <a:pt x="124460" y="389890"/>
                    <a:pt x="114300" y="382270"/>
                    <a:pt x="106680" y="372110"/>
                  </a:cubicBezTo>
                  <a:cubicBezTo>
                    <a:pt x="90170" y="353060"/>
                    <a:pt x="78740" y="307340"/>
                    <a:pt x="64770" y="265430"/>
                  </a:cubicBezTo>
                  <a:cubicBezTo>
                    <a:pt x="45720" y="201930"/>
                    <a:pt x="0" y="72390"/>
                    <a:pt x="8890" y="31750"/>
                  </a:cubicBezTo>
                  <a:cubicBezTo>
                    <a:pt x="12700" y="15240"/>
                    <a:pt x="22860" y="2540"/>
                    <a:pt x="31750" y="1270"/>
                  </a:cubicBezTo>
                  <a:cubicBezTo>
                    <a:pt x="40640" y="0"/>
                    <a:pt x="58420" y="21590"/>
                    <a:pt x="58420" y="2159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2510135" y="2110740"/>
            <a:ext cx="328612" cy="580072"/>
            <a:chOff x="0" y="0"/>
            <a:chExt cx="438150" cy="7734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6990" y="49530"/>
              <a:ext cx="341630" cy="675640"/>
            </a:xfrm>
            <a:custGeom>
              <a:avLst/>
              <a:gdLst/>
              <a:ahLst/>
              <a:cxnLst/>
              <a:rect r="r" b="b" t="t" l="l"/>
              <a:pathLst>
                <a:path h="675640" w="341630">
                  <a:moveTo>
                    <a:pt x="38100" y="1270"/>
                  </a:moveTo>
                  <a:cubicBezTo>
                    <a:pt x="86360" y="35560"/>
                    <a:pt x="96520" y="69850"/>
                    <a:pt x="116840" y="115570"/>
                  </a:cubicBezTo>
                  <a:cubicBezTo>
                    <a:pt x="165100" y="220980"/>
                    <a:pt x="331470" y="568960"/>
                    <a:pt x="337820" y="637540"/>
                  </a:cubicBezTo>
                  <a:cubicBezTo>
                    <a:pt x="339090" y="652780"/>
                    <a:pt x="337820" y="661670"/>
                    <a:pt x="331470" y="666750"/>
                  </a:cubicBezTo>
                  <a:cubicBezTo>
                    <a:pt x="326390" y="671830"/>
                    <a:pt x="314960" y="674370"/>
                    <a:pt x="308610" y="671830"/>
                  </a:cubicBezTo>
                  <a:cubicBezTo>
                    <a:pt x="302260" y="670560"/>
                    <a:pt x="293370" y="662940"/>
                    <a:pt x="290830" y="655320"/>
                  </a:cubicBezTo>
                  <a:cubicBezTo>
                    <a:pt x="288290" y="648970"/>
                    <a:pt x="290830" y="637540"/>
                    <a:pt x="294640" y="632460"/>
                  </a:cubicBezTo>
                  <a:cubicBezTo>
                    <a:pt x="299720" y="627380"/>
                    <a:pt x="309880" y="621030"/>
                    <a:pt x="316230" y="622300"/>
                  </a:cubicBezTo>
                  <a:cubicBezTo>
                    <a:pt x="323850" y="623570"/>
                    <a:pt x="337820" y="633730"/>
                    <a:pt x="340360" y="642620"/>
                  </a:cubicBezTo>
                  <a:cubicBezTo>
                    <a:pt x="341630" y="650240"/>
                    <a:pt x="334010" y="665480"/>
                    <a:pt x="327660" y="670560"/>
                  </a:cubicBezTo>
                  <a:cubicBezTo>
                    <a:pt x="321310" y="674370"/>
                    <a:pt x="312420" y="675640"/>
                    <a:pt x="303530" y="670560"/>
                  </a:cubicBezTo>
                  <a:cubicBezTo>
                    <a:pt x="273050" y="651510"/>
                    <a:pt x="220980" y="508000"/>
                    <a:pt x="180340" y="415290"/>
                  </a:cubicBezTo>
                  <a:cubicBezTo>
                    <a:pt x="133350" y="307340"/>
                    <a:pt x="80010" y="105410"/>
                    <a:pt x="40640" y="57150"/>
                  </a:cubicBezTo>
                  <a:cubicBezTo>
                    <a:pt x="27940" y="40640"/>
                    <a:pt x="7620" y="43180"/>
                    <a:pt x="3810" y="33020"/>
                  </a:cubicBezTo>
                  <a:cubicBezTo>
                    <a:pt x="0" y="25400"/>
                    <a:pt x="3810" y="10160"/>
                    <a:pt x="10160" y="5080"/>
                  </a:cubicBezTo>
                  <a:cubicBezTo>
                    <a:pt x="15240" y="0"/>
                    <a:pt x="38100" y="1270"/>
                    <a:pt x="38100" y="127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2475845" y="1875473"/>
            <a:ext cx="308610" cy="437197"/>
            <a:chOff x="0" y="0"/>
            <a:chExt cx="411480" cy="58293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50800" y="48260"/>
              <a:ext cx="311150" cy="483870"/>
            </a:xfrm>
            <a:custGeom>
              <a:avLst/>
              <a:gdLst/>
              <a:ahLst/>
              <a:cxnLst/>
              <a:rect r="r" b="b" t="t" l="l"/>
              <a:pathLst>
                <a:path h="483870" w="311150">
                  <a:moveTo>
                    <a:pt x="20320" y="463550"/>
                  </a:moveTo>
                  <a:cubicBezTo>
                    <a:pt x="0" y="307340"/>
                    <a:pt x="2540" y="287020"/>
                    <a:pt x="11430" y="261620"/>
                  </a:cubicBezTo>
                  <a:cubicBezTo>
                    <a:pt x="24130" y="228600"/>
                    <a:pt x="44450" y="191770"/>
                    <a:pt x="74930" y="156210"/>
                  </a:cubicBezTo>
                  <a:cubicBezTo>
                    <a:pt x="119380" y="106680"/>
                    <a:pt x="236220" y="19050"/>
                    <a:pt x="270510" y="5080"/>
                  </a:cubicBezTo>
                  <a:cubicBezTo>
                    <a:pt x="281940" y="1270"/>
                    <a:pt x="287020" y="0"/>
                    <a:pt x="294640" y="2540"/>
                  </a:cubicBezTo>
                  <a:cubicBezTo>
                    <a:pt x="300990" y="5080"/>
                    <a:pt x="308610" y="13970"/>
                    <a:pt x="309880" y="20320"/>
                  </a:cubicBezTo>
                  <a:cubicBezTo>
                    <a:pt x="311150" y="27940"/>
                    <a:pt x="308610" y="38100"/>
                    <a:pt x="303530" y="43180"/>
                  </a:cubicBezTo>
                  <a:cubicBezTo>
                    <a:pt x="298450" y="48260"/>
                    <a:pt x="288290" y="52070"/>
                    <a:pt x="280670" y="50800"/>
                  </a:cubicBezTo>
                  <a:cubicBezTo>
                    <a:pt x="274320" y="50800"/>
                    <a:pt x="264160" y="44450"/>
                    <a:pt x="261620" y="36830"/>
                  </a:cubicBezTo>
                  <a:cubicBezTo>
                    <a:pt x="259080" y="29210"/>
                    <a:pt x="261620" y="12700"/>
                    <a:pt x="267970" y="7620"/>
                  </a:cubicBezTo>
                  <a:cubicBezTo>
                    <a:pt x="274320" y="1270"/>
                    <a:pt x="293370" y="0"/>
                    <a:pt x="298450" y="5080"/>
                  </a:cubicBezTo>
                  <a:cubicBezTo>
                    <a:pt x="306070" y="10160"/>
                    <a:pt x="311150" y="27940"/>
                    <a:pt x="306070" y="41910"/>
                  </a:cubicBezTo>
                  <a:cubicBezTo>
                    <a:pt x="292100" y="76200"/>
                    <a:pt x="160020" y="138430"/>
                    <a:pt x="118110" y="184150"/>
                  </a:cubicBezTo>
                  <a:cubicBezTo>
                    <a:pt x="90170" y="213360"/>
                    <a:pt x="72390" y="243840"/>
                    <a:pt x="60960" y="271780"/>
                  </a:cubicBezTo>
                  <a:cubicBezTo>
                    <a:pt x="53340" y="292100"/>
                    <a:pt x="50800" y="306070"/>
                    <a:pt x="50800" y="330200"/>
                  </a:cubicBezTo>
                  <a:cubicBezTo>
                    <a:pt x="49530" y="365760"/>
                    <a:pt x="78740" y="441960"/>
                    <a:pt x="69850" y="466090"/>
                  </a:cubicBezTo>
                  <a:cubicBezTo>
                    <a:pt x="64770" y="476250"/>
                    <a:pt x="54610" y="483870"/>
                    <a:pt x="46990" y="483870"/>
                  </a:cubicBezTo>
                  <a:cubicBezTo>
                    <a:pt x="38100" y="483870"/>
                    <a:pt x="20320" y="463550"/>
                    <a:pt x="20320" y="4635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2544425" y="2234565"/>
            <a:ext cx="329565" cy="222885"/>
            <a:chOff x="0" y="0"/>
            <a:chExt cx="439420" cy="2971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0800" y="49530"/>
              <a:ext cx="340360" cy="200660"/>
            </a:xfrm>
            <a:custGeom>
              <a:avLst/>
              <a:gdLst/>
              <a:ahLst/>
              <a:cxnLst/>
              <a:rect r="r" b="b" t="t" l="l"/>
              <a:pathLst>
                <a:path h="200660" w="340360">
                  <a:moveTo>
                    <a:pt x="20320" y="146050"/>
                  </a:moveTo>
                  <a:cubicBezTo>
                    <a:pt x="118110" y="121920"/>
                    <a:pt x="149860" y="105410"/>
                    <a:pt x="181610" y="86360"/>
                  </a:cubicBezTo>
                  <a:cubicBezTo>
                    <a:pt x="220980" y="63500"/>
                    <a:pt x="280670" y="7620"/>
                    <a:pt x="307340" y="2540"/>
                  </a:cubicBezTo>
                  <a:cubicBezTo>
                    <a:pt x="317500" y="0"/>
                    <a:pt x="325120" y="2540"/>
                    <a:pt x="330200" y="6350"/>
                  </a:cubicBezTo>
                  <a:cubicBezTo>
                    <a:pt x="335280" y="12700"/>
                    <a:pt x="339090" y="29210"/>
                    <a:pt x="336550" y="36830"/>
                  </a:cubicBezTo>
                  <a:cubicBezTo>
                    <a:pt x="334010" y="43180"/>
                    <a:pt x="325120" y="50800"/>
                    <a:pt x="317500" y="52070"/>
                  </a:cubicBezTo>
                  <a:cubicBezTo>
                    <a:pt x="309880" y="52070"/>
                    <a:pt x="294640" y="44450"/>
                    <a:pt x="290830" y="36830"/>
                  </a:cubicBezTo>
                  <a:cubicBezTo>
                    <a:pt x="287020" y="30480"/>
                    <a:pt x="288290" y="19050"/>
                    <a:pt x="292100" y="13970"/>
                  </a:cubicBezTo>
                  <a:cubicBezTo>
                    <a:pt x="295910" y="7620"/>
                    <a:pt x="304800" y="1270"/>
                    <a:pt x="312420" y="1270"/>
                  </a:cubicBezTo>
                  <a:cubicBezTo>
                    <a:pt x="318770" y="1270"/>
                    <a:pt x="330200" y="5080"/>
                    <a:pt x="334010" y="11430"/>
                  </a:cubicBezTo>
                  <a:cubicBezTo>
                    <a:pt x="337820" y="17780"/>
                    <a:pt x="340360" y="30480"/>
                    <a:pt x="334010" y="41910"/>
                  </a:cubicBezTo>
                  <a:cubicBezTo>
                    <a:pt x="321310" y="67310"/>
                    <a:pt x="246380" y="107950"/>
                    <a:pt x="204470" y="132080"/>
                  </a:cubicBezTo>
                  <a:cubicBezTo>
                    <a:pt x="167640" y="152400"/>
                    <a:pt x="132080" y="171450"/>
                    <a:pt x="100330" y="181610"/>
                  </a:cubicBezTo>
                  <a:cubicBezTo>
                    <a:pt x="73660" y="190500"/>
                    <a:pt x="41910" y="200660"/>
                    <a:pt x="24130" y="195580"/>
                  </a:cubicBezTo>
                  <a:cubicBezTo>
                    <a:pt x="12700" y="193040"/>
                    <a:pt x="1270" y="180340"/>
                    <a:pt x="0" y="172720"/>
                  </a:cubicBezTo>
                  <a:cubicBezTo>
                    <a:pt x="0" y="163830"/>
                    <a:pt x="20320" y="146050"/>
                    <a:pt x="20320" y="1460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2796838" y="2131695"/>
            <a:ext cx="402908" cy="352425"/>
            <a:chOff x="0" y="0"/>
            <a:chExt cx="537210" cy="4699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0800" y="46990"/>
              <a:ext cx="435610" cy="377190"/>
            </a:xfrm>
            <a:custGeom>
              <a:avLst/>
              <a:gdLst/>
              <a:ahLst/>
              <a:cxnLst/>
              <a:rect r="r" b="b" t="t" l="l"/>
              <a:pathLst>
                <a:path h="377190" w="435610">
                  <a:moveTo>
                    <a:pt x="0" y="210820"/>
                  </a:moveTo>
                  <a:cubicBezTo>
                    <a:pt x="25400" y="86360"/>
                    <a:pt x="46990" y="64770"/>
                    <a:pt x="67310" y="45720"/>
                  </a:cubicBezTo>
                  <a:cubicBezTo>
                    <a:pt x="85090" y="29210"/>
                    <a:pt x="105410" y="7620"/>
                    <a:pt x="127000" y="3810"/>
                  </a:cubicBezTo>
                  <a:cubicBezTo>
                    <a:pt x="148590" y="0"/>
                    <a:pt x="179070" y="6350"/>
                    <a:pt x="196850" y="20320"/>
                  </a:cubicBezTo>
                  <a:cubicBezTo>
                    <a:pt x="213360" y="34290"/>
                    <a:pt x="222250" y="64770"/>
                    <a:pt x="226060" y="90170"/>
                  </a:cubicBezTo>
                  <a:cubicBezTo>
                    <a:pt x="231140" y="118110"/>
                    <a:pt x="227330" y="147320"/>
                    <a:pt x="222250" y="180340"/>
                  </a:cubicBezTo>
                  <a:cubicBezTo>
                    <a:pt x="215900" y="220980"/>
                    <a:pt x="170180" y="298450"/>
                    <a:pt x="185420" y="313690"/>
                  </a:cubicBezTo>
                  <a:cubicBezTo>
                    <a:pt x="195580" y="326390"/>
                    <a:pt x="234950" y="311150"/>
                    <a:pt x="265430" y="302260"/>
                  </a:cubicBezTo>
                  <a:cubicBezTo>
                    <a:pt x="306070" y="289560"/>
                    <a:pt x="378460" y="233680"/>
                    <a:pt x="406400" y="237490"/>
                  </a:cubicBezTo>
                  <a:cubicBezTo>
                    <a:pt x="420370" y="238760"/>
                    <a:pt x="433070" y="251460"/>
                    <a:pt x="434340" y="260350"/>
                  </a:cubicBezTo>
                  <a:cubicBezTo>
                    <a:pt x="435610" y="267970"/>
                    <a:pt x="425450" y="284480"/>
                    <a:pt x="417830" y="285750"/>
                  </a:cubicBezTo>
                  <a:cubicBezTo>
                    <a:pt x="408940" y="288290"/>
                    <a:pt x="387350" y="276860"/>
                    <a:pt x="384810" y="269240"/>
                  </a:cubicBezTo>
                  <a:cubicBezTo>
                    <a:pt x="382270" y="260350"/>
                    <a:pt x="396240" y="240030"/>
                    <a:pt x="403860" y="237490"/>
                  </a:cubicBezTo>
                  <a:cubicBezTo>
                    <a:pt x="410210" y="234950"/>
                    <a:pt x="421640" y="238760"/>
                    <a:pt x="426720" y="243840"/>
                  </a:cubicBezTo>
                  <a:cubicBezTo>
                    <a:pt x="431800" y="248920"/>
                    <a:pt x="435610" y="259080"/>
                    <a:pt x="434340" y="266700"/>
                  </a:cubicBezTo>
                  <a:cubicBezTo>
                    <a:pt x="433070" y="273050"/>
                    <a:pt x="429260" y="278130"/>
                    <a:pt x="420370" y="285750"/>
                  </a:cubicBezTo>
                  <a:cubicBezTo>
                    <a:pt x="397510" y="303530"/>
                    <a:pt x="321310" y="336550"/>
                    <a:pt x="276860" y="351790"/>
                  </a:cubicBezTo>
                  <a:cubicBezTo>
                    <a:pt x="241300" y="363220"/>
                    <a:pt x="198120" y="377190"/>
                    <a:pt x="173990" y="370840"/>
                  </a:cubicBezTo>
                  <a:cubicBezTo>
                    <a:pt x="160020" y="367030"/>
                    <a:pt x="149860" y="356870"/>
                    <a:pt x="143510" y="345440"/>
                  </a:cubicBezTo>
                  <a:cubicBezTo>
                    <a:pt x="135890" y="334010"/>
                    <a:pt x="135890" y="321310"/>
                    <a:pt x="135890" y="302260"/>
                  </a:cubicBezTo>
                  <a:cubicBezTo>
                    <a:pt x="137160" y="260350"/>
                    <a:pt x="177800" y="148590"/>
                    <a:pt x="177800" y="105410"/>
                  </a:cubicBezTo>
                  <a:cubicBezTo>
                    <a:pt x="177800" y="82550"/>
                    <a:pt x="176530" y="63500"/>
                    <a:pt x="167640" y="54610"/>
                  </a:cubicBezTo>
                  <a:cubicBezTo>
                    <a:pt x="161290" y="48260"/>
                    <a:pt x="151130" y="44450"/>
                    <a:pt x="140970" y="46990"/>
                  </a:cubicBezTo>
                  <a:cubicBezTo>
                    <a:pt x="120650" y="52070"/>
                    <a:pt x="78740" y="92710"/>
                    <a:pt x="63500" y="123190"/>
                  </a:cubicBezTo>
                  <a:cubicBezTo>
                    <a:pt x="46990" y="153670"/>
                    <a:pt x="59690" y="213360"/>
                    <a:pt x="45720" y="228600"/>
                  </a:cubicBezTo>
                  <a:cubicBezTo>
                    <a:pt x="39370" y="237490"/>
                    <a:pt x="25400" y="241300"/>
                    <a:pt x="19050" y="238760"/>
                  </a:cubicBezTo>
                  <a:cubicBezTo>
                    <a:pt x="10160" y="236220"/>
                    <a:pt x="0" y="210820"/>
                    <a:pt x="0" y="21082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6166782" y="5226368"/>
            <a:ext cx="327660" cy="488632"/>
            <a:chOff x="0" y="0"/>
            <a:chExt cx="436880" cy="65151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5720" y="50800"/>
              <a:ext cx="344170" cy="552450"/>
            </a:xfrm>
            <a:custGeom>
              <a:avLst/>
              <a:gdLst/>
              <a:ahLst/>
              <a:cxnLst/>
              <a:rect r="r" b="b" t="t" l="l"/>
              <a:pathLst>
                <a:path h="552450" w="344170">
                  <a:moveTo>
                    <a:pt x="40640" y="0"/>
                  </a:moveTo>
                  <a:cubicBezTo>
                    <a:pt x="137160" y="67310"/>
                    <a:pt x="161290" y="105410"/>
                    <a:pt x="187960" y="148590"/>
                  </a:cubicBezTo>
                  <a:cubicBezTo>
                    <a:pt x="223520" y="208280"/>
                    <a:pt x="273050" y="303530"/>
                    <a:pt x="298450" y="372110"/>
                  </a:cubicBezTo>
                  <a:cubicBezTo>
                    <a:pt x="320040" y="426720"/>
                    <a:pt x="344170" y="500380"/>
                    <a:pt x="340360" y="527050"/>
                  </a:cubicBezTo>
                  <a:cubicBezTo>
                    <a:pt x="339090" y="538480"/>
                    <a:pt x="334010" y="544830"/>
                    <a:pt x="327660" y="547370"/>
                  </a:cubicBezTo>
                  <a:cubicBezTo>
                    <a:pt x="322580" y="551180"/>
                    <a:pt x="311150" y="552450"/>
                    <a:pt x="304800" y="548640"/>
                  </a:cubicBezTo>
                  <a:cubicBezTo>
                    <a:pt x="298450" y="546100"/>
                    <a:pt x="290830" y="537210"/>
                    <a:pt x="289560" y="529590"/>
                  </a:cubicBezTo>
                  <a:cubicBezTo>
                    <a:pt x="288290" y="523240"/>
                    <a:pt x="292100" y="511810"/>
                    <a:pt x="297180" y="508000"/>
                  </a:cubicBezTo>
                  <a:cubicBezTo>
                    <a:pt x="302260" y="502920"/>
                    <a:pt x="313690" y="500380"/>
                    <a:pt x="321310" y="501650"/>
                  </a:cubicBezTo>
                  <a:cubicBezTo>
                    <a:pt x="327660" y="502920"/>
                    <a:pt x="336550" y="510540"/>
                    <a:pt x="339090" y="516890"/>
                  </a:cubicBezTo>
                  <a:cubicBezTo>
                    <a:pt x="341630" y="524510"/>
                    <a:pt x="336550" y="542290"/>
                    <a:pt x="330200" y="546100"/>
                  </a:cubicBezTo>
                  <a:cubicBezTo>
                    <a:pt x="322580" y="551180"/>
                    <a:pt x="304800" y="549910"/>
                    <a:pt x="293370" y="539750"/>
                  </a:cubicBezTo>
                  <a:cubicBezTo>
                    <a:pt x="273050" y="521970"/>
                    <a:pt x="274320" y="448310"/>
                    <a:pt x="254000" y="396240"/>
                  </a:cubicBezTo>
                  <a:cubicBezTo>
                    <a:pt x="228600" y="330200"/>
                    <a:pt x="179070" y="234950"/>
                    <a:pt x="146050" y="177800"/>
                  </a:cubicBezTo>
                  <a:cubicBezTo>
                    <a:pt x="123190" y="139700"/>
                    <a:pt x="107950" y="109220"/>
                    <a:pt x="82550" y="83820"/>
                  </a:cubicBezTo>
                  <a:cubicBezTo>
                    <a:pt x="59690" y="62230"/>
                    <a:pt x="13970" y="52070"/>
                    <a:pt x="5080" y="35560"/>
                  </a:cubicBezTo>
                  <a:cubicBezTo>
                    <a:pt x="0" y="25400"/>
                    <a:pt x="1270" y="12700"/>
                    <a:pt x="6350" y="6350"/>
                  </a:cubicBezTo>
                  <a:cubicBezTo>
                    <a:pt x="12700" y="0"/>
                    <a:pt x="40640" y="0"/>
                    <a:pt x="40640" y="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6236315" y="5062538"/>
            <a:ext cx="277178" cy="383858"/>
            <a:chOff x="0" y="0"/>
            <a:chExt cx="369570" cy="51181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0800" y="48260"/>
              <a:ext cx="266700" cy="414020"/>
            </a:xfrm>
            <a:custGeom>
              <a:avLst/>
              <a:gdLst/>
              <a:ahLst/>
              <a:cxnLst/>
              <a:rect r="r" b="b" t="t" l="l"/>
              <a:pathLst>
                <a:path h="414020" w="266700">
                  <a:moveTo>
                    <a:pt x="0" y="387350"/>
                  </a:moveTo>
                  <a:cubicBezTo>
                    <a:pt x="8890" y="231140"/>
                    <a:pt x="25400" y="177800"/>
                    <a:pt x="58420" y="135890"/>
                  </a:cubicBezTo>
                  <a:cubicBezTo>
                    <a:pt x="97790" y="85090"/>
                    <a:pt x="198120" y="7620"/>
                    <a:pt x="233680" y="2540"/>
                  </a:cubicBezTo>
                  <a:cubicBezTo>
                    <a:pt x="246380" y="0"/>
                    <a:pt x="259080" y="5080"/>
                    <a:pt x="262890" y="12700"/>
                  </a:cubicBezTo>
                  <a:cubicBezTo>
                    <a:pt x="266700" y="20320"/>
                    <a:pt x="261620" y="44450"/>
                    <a:pt x="254000" y="48260"/>
                  </a:cubicBezTo>
                  <a:cubicBezTo>
                    <a:pt x="246380" y="53340"/>
                    <a:pt x="222250" y="45720"/>
                    <a:pt x="218440" y="38100"/>
                  </a:cubicBezTo>
                  <a:cubicBezTo>
                    <a:pt x="214630" y="30480"/>
                    <a:pt x="223520" y="8890"/>
                    <a:pt x="231140" y="3810"/>
                  </a:cubicBezTo>
                  <a:cubicBezTo>
                    <a:pt x="236220" y="0"/>
                    <a:pt x="248920" y="1270"/>
                    <a:pt x="254000" y="5080"/>
                  </a:cubicBezTo>
                  <a:cubicBezTo>
                    <a:pt x="260350" y="8890"/>
                    <a:pt x="266700" y="19050"/>
                    <a:pt x="266700" y="25400"/>
                  </a:cubicBezTo>
                  <a:cubicBezTo>
                    <a:pt x="266700" y="33020"/>
                    <a:pt x="264160" y="38100"/>
                    <a:pt x="256540" y="46990"/>
                  </a:cubicBezTo>
                  <a:cubicBezTo>
                    <a:pt x="236220" y="71120"/>
                    <a:pt x="137160" y="115570"/>
                    <a:pt x="102870" y="157480"/>
                  </a:cubicBezTo>
                  <a:cubicBezTo>
                    <a:pt x="73660" y="193040"/>
                    <a:pt x="59690" y="236220"/>
                    <a:pt x="50800" y="276860"/>
                  </a:cubicBezTo>
                  <a:cubicBezTo>
                    <a:pt x="41910" y="316230"/>
                    <a:pt x="59690" y="379730"/>
                    <a:pt x="48260" y="398780"/>
                  </a:cubicBezTo>
                  <a:cubicBezTo>
                    <a:pt x="41910" y="407670"/>
                    <a:pt x="30480" y="414020"/>
                    <a:pt x="21590" y="411480"/>
                  </a:cubicBezTo>
                  <a:cubicBezTo>
                    <a:pt x="13970" y="410210"/>
                    <a:pt x="0" y="387350"/>
                    <a:pt x="0" y="3873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16328707" y="5313997"/>
            <a:ext cx="292418" cy="160972"/>
            <a:chOff x="0" y="0"/>
            <a:chExt cx="389890" cy="214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6990" y="44450"/>
              <a:ext cx="292100" cy="119380"/>
            </a:xfrm>
            <a:custGeom>
              <a:avLst/>
              <a:gdLst/>
              <a:ahLst/>
              <a:cxnLst/>
              <a:rect r="r" b="b" t="t" l="l"/>
              <a:pathLst>
                <a:path h="119380" w="292100">
                  <a:moveTo>
                    <a:pt x="30480" y="54610"/>
                  </a:moveTo>
                  <a:cubicBezTo>
                    <a:pt x="142240" y="64770"/>
                    <a:pt x="233680" y="0"/>
                    <a:pt x="264160" y="6350"/>
                  </a:cubicBezTo>
                  <a:cubicBezTo>
                    <a:pt x="278130" y="8890"/>
                    <a:pt x="290830" y="22860"/>
                    <a:pt x="290830" y="31750"/>
                  </a:cubicBezTo>
                  <a:cubicBezTo>
                    <a:pt x="292100" y="39370"/>
                    <a:pt x="280670" y="54610"/>
                    <a:pt x="273050" y="55880"/>
                  </a:cubicBezTo>
                  <a:cubicBezTo>
                    <a:pt x="264160" y="57150"/>
                    <a:pt x="243840" y="44450"/>
                    <a:pt x="241300" y="36830"/>
                  </a:cubicBezTo>
                  <a:cubicBezTo>
                    <a:pt x="238760" y="30480"/>
                    <a:pt x="242570" y="19050"/>
                    <a:pt x="247650" y="13970"/>
                  </a:cubicBezTo>
                  <a:cubicBezTo>
                    <a:pt x="252730" y="8890"/>
                    <a:pt x="262890" y="5080"/>
                    <a:pt x="270510" y="6350"/>
                  </a:cubicBezTo>
                  <a:cubicBezTo>
                    <a:pt x="276860" y="7620"/>
                    <a:pt x="287020" y="13970"/>
                    <a:pt x="289560" y="20320"/>
                  </a:cubicBezTo>
                  <a:cubicBezTo>
                    <a:pt x="292100" y="27940"/>
                    <a:pt x="290830" y="40640"/>
                    <a:pt x="281940" y="50800"/>
                  </a:cubicBezTo>
                  <a:cubicBezTo>
                    <a:pt x="260350" y="74930"/>
                    <a:pt x="142240" y="115570"/>
                    <a:pt x="91440" y="118110"/>
                  </a:cubicBezTo>
                  <a:cubicBezTo>
                    <a:pt x="57150" y="119380"/>
                    <a:pt x="16510" y="107950"/>
                    <a:pt x="5080" y="95250"/>
                  </a:cubicBezTo>
                  <a:cubicBezTo>
                    <a:pt x="0" y="87630"/>
                    <a:pt x="0" y="72390"/>
                    <a:pt x="3810" y="66040"/>
                  </a:cubicBezTo>
                  <a:cubicBezTo>
                    <a:pt x="8890" y="59690"/>
                    <a:pt x="30480" y="54610"/>
                    <a:pt x="30480" y="5461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16600170" y="5303520"/>
            <a:ext cx="397192" cy="484822"/>
            <a:chOff x="0" y="0"/>
            <a:chExt cx="529590" cy="64643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5720" y="49530"/>
              <a:ext cx="440690" cy="547370"/>
            </a:xfrm>
            <a:custGeom>
              <a:avLst/>
              <a:gdLst/>
              <a:ahLst/>
              <a:cxnLst/>
              <a:rect r="r" b="b" t="t" l="l"/>
              <a:pathLst>
                <a:path h="547370" w="440690">
                  <a:moveTo>
                    <a:pt x="7620" y="118110"/>
                  </a:moveTo>
                  <a:cubicBezTo>
                    <a:pt x="140970" y="6350"/>
                    <a:pt x="149860" y="1270"/>
                    <a:pt x="163830" y="1270"/>
                  </a:cubicBezTo>
                  <a:cubicBezTo>
                    <a:pt x="181610" y="0"/>
                    <a:pt x="209550" y="3810"/>
                    <a:pt x="224790" y="16510"/>
                  </a:cubicBezTo>
                  <a:cubicBezTo>
                    <a:pt x="240030" y="27940"/>
                    <a:pt x="248920" y="53340"/>
                    <a:pt x="252730" y="72390"/>
                  </a:cubicBezTo>
                  <a:cubicBezTo>
                    <a:pt x="255270" y="87630"/>
                    <a:pt x="245110" y="99060"/>
                    <a:pt x="247650" y="115570"/>
                  </a:cubicBezTo>
                  <a:cubicBezTo>
                    <a:pt x="248920" y="138430"/>
                    <a:pt x="252730" y="172720"/>
                    <a:pt x="271780" y="190500"/>
                  </a:cubicBezTo>
                  <a:cubicBezTo>
                    <a:pt x="294640" y="213360"/>
                    <a:pt x="361950" y="208280"/>
                    <a:pt x="389890" y="226060"/>
                  </a:cubicBezTo>
                  <a:cubicBezTo>
                    <a:pt x="410210" y="240030"/>
                    <a:pt x="426720" y="252730"/>
                    <a:pt x="433070" y="275590"/>
                  </a:cubicBezTo>
                  <a:cubicBezTo>
                    <a:pt x="440690" y="307340"/>
                    <a:pt x="416560" y="365760"/>
                    <a:pt x="400050" y="407670"/>
                  </a:cubicBezTo>
                  <a:cubicBezTo>
                    <a:pt x="383540" y="453390"/>
                    <a:pt x="351790" y="521970"/>
                    <a:pt x="331470" y="538480"/>
                  </a:cubicBezTo>
                  <a:cubicBezTo>
                    <a:pt x="322580" y="544830"/>
                    <a:pt x="314960" y="547370"/>
                    <a:pt x="308610" y="544830"/>
                  </a:cubicBezTo>
                  <a:cubicBezTo>
                    <a:pt x="300990" y="543560"/>
                    <a:pt x="292100" y="535940"/>
                    <a:pt x="289560" y="529590"/>
                  </a:cubicBezTo>
                  <a:cubicBezTo>
                    <a:pt x="287020" y="523240"/>
                    <a:pt x="288290" y="511810"/>
                    <a:pt x="292100" y="506730"/>
                  </a:cubicBezTo>
                  <a:cubicBezTo>
                    <a:pt x="297180" y="500380"/>
                    <a:pt x="313690" y="494030"/>
                    <a:pt x="321310" y="496570"/>
                  </a:cubicBezTo>
                  <a:cubicBezTo>
                    <a:pt x="328930" y="499110"/>
                    <a:pt x="339090" y="514350"/>
                    <a:pt x="339090" y="521970"/>
                  </a:cubicBezTo>
                  <a:cubicBezTo>
                    <a:pt x="339090" y="528320"/>
                    <a:pt x="332740" y="538480"/>
                    <a:pt x="326390" y="542290"/>
                  </a:cubicBezTo>
                  <a:cubicBezTo>
                    <a:pt x="320040" y="546100"/>
                    <a:pt x="302260" y="543560"/>
                    <a:pt x="295910" y="538480"/>
                  </a:cubicBezTo>
                  <a:cubicBezTo>
                    <a:pt x="290830" y="534670"/>
                    <a:pt x="288290" y="527050"/>
                    <a:pt x="288290" y="516890"/>
                  </a:cubicBezTo>
                  <a:cubicBezTo>
                    <a:pt x="290830" y="491490"/>
                    <a:pt x="337820" y="434340"/>
                    <a:pt x="351790" y="392430"/>
                  </a:cubicBezTo>
                  <a:cubicBezTo>
                    <a:pt x="365760" y="354330"/>
                    <a:pt x="389890" y="302260"/>
                    <a:pt x="373380" y="273050"/>
                  </a:cubicBezTo>
                  <a:cubicBezTo>
                    <a:pt x="355600" y="241300"/>
                    <a:pt x="257810" y="242570"/>
                    <a:pt x="232410" y="218440"/>
                  </a:cubicBezTo>
                  <a:cubicBezTo>
                    <a:pt x="217170" y="205740"/>
                    <a:pt x="213360" y="190500"/>
                    <a:pt x="208280" y="172720"/>
                  </a:cubicBezTo>
                  <a:cubicBezTo>
                    <a:pt x="201930" y="148590"/>
                    <a:pt x="212090" y="107950"/>
                    <a:pt x="204470" y="86360"/>
                  </a:cubicBezTo>
                  <a:cubicBezTo>
                    <a:pt x="199390" y="69850"/>
                    <a:pt x="189230" y="52070"/>
                    <a:pt x="176530" y="48260"/>
                  </a:cubicBezTo>
                  <a:cubicBezTo>
                    <a:pt x="161290" y="45720"/>
                    <a:pt x="137160" y="66040"/>
                    <a:pt x="115570" y="81280"/>
                  </a:cubicBezTo>
                  <a:cubicBezTo>
                    <a:pt x="88900" y="101600"/>
                    <a:pt x="54610" y="156210"/>
                    <a:pt x="33020" y="160020"/>
                  </a:cubicBezTo>
                  <a:cubicBezTo>
                    <a:pt x="21590" y="162560"/>
                    <a:pt x="10160" y="158750"/>
                    <a:pt x="5080" y="152400"/>
                  </a:cubicBezTo>
                  <a:cubicBezTo>
                    <a:pt x="0" y="144780"/>
                    <a:pt x="7620" y="118110"/>
                    <a:pt x="7620" y="11811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6" id="66"/>
          <p:cNvSpPr/>
          <p:nvPr/>
        </p:nvSpPr>
        <p:spPr>
          <a:xfrm flipH="true" flipV="false" rot="972162">
            <a:off x="1286880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0905"/>
            <a:ext cx="18288000" cy="6002999"/>
            <a:chOff x="0" y="0"/>
            <a:chExt cx="4816593" cy="158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81037"/>
            </a:xfrm>
            <a:custGeom>
              <a:avLst/>
              <a:gdLst/>
              <a:ahLst/>
              <a:cxnLst/>
              <a:rect r="r" b="b" t="t" l="l"/>
              <a:pathLst>
                <a:path h="15810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1037"/>
                  </a:lnTo>
                  <a:lnTo>
                    <a:pt x="0" y="1581037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19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72162">
            <a:off x="1286880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9495" y="1169470"/>
            <a:ext cx="1930022" cy="694808"/>
          </a:xfrm>
          <a:custGeom>
            <a:avLst/>
            <a:gdLst/>
            <a:ahLst/>
            <a:cxnLst/>
            <a:rect r="r" b="b" t="t" l="l"/>
            <a:pathLst>
              <a:path h="694808" w="1930022">
                <a:moveTo>
                  <a:pt x="0" y="0"/>
                </a:moveTo>
                <a:lnTo>
                  <a:pt x="1930022" y="0"/>
                </a:lnTo>
                <a:lnTo>
                  <a:pt x="1930022" y="694808"/>
                </a:lnTo>
                <a:lnTo>
                  <a:pt x="0" y="694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71853" y="4521827"/>
            <a:ext cx="5399049" cy="4137022"/>
          </a:xfrm>
          <a:custGeom>
            <a:avLst/>
            <a:gdLst/>
            <a:ahLst/>
            <a:cxnLst/>
            <a:rect r="r" b="b" t="t" l="l"/>
            <a:pathLst>
              <a:path h="4137022" w="5399049">
                <a:moveTo>
                  <a:pt x="0" y="0"/>
                </a:moveTo>
                <a:lnTo>
                  <a:pt x="5399050" y="0"/>
                </a:lnTo>
                <a:lnTo>
                  <a:pt x="5399050" y="4137022"/>
                </a:lnTo>
                <a:lnTo>
                  <a:pt x="0" y="4137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9425" y="2902006"/>
            <a:ext cx="16609875" cy="120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48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These dimensions are based on </a:t>
            </a: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 Shear Stress Theory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Calculation are done in </a:t>
            </a: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Matlab</a:t>
            </a: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Software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09011" y="6610016"/>
            <a:ext cx="1092389" cy="1092389"/>
          </a:xfrm>
          <a:custGeom>
            <a:avLst/>
            <a:gdLst/>
            <a:ahLst/>
            <a:cxnLst/>
            <a:rect r="r" b="b" t="t" l="l"/>
            <a:pathLst>
              <a:path h="1092389" w="1092389">
                <a:moveTo>
                  <a:pt x="0" y="0"/>
                </a:moveTo>
                <a:lnTo>
                  <a:pt x="1092389" y="0"/>
                </a:lnTo>
                <a:lnTo>
                  <a:pt x="1092389" y="1092389"/>
                </a:lnTo>
                <a:lnTo>
                  <a:pt x="0" y="1092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9425" y="504049"/>
            <a:ext cx="10911583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DIMENSIONS &amp;</a:t>
            </a:r>
          </a:p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FORCES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1855" y="5067300"/>
            <a:ext cx="6614556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 = 2606 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F2 = 3546 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F3 = 1613 N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 = 0.029 m = 2.9 cm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 = 0.039 m = 3.9 cm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 = 0.017 m = 1.7 cm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109011" y="2211682"/>
            <a:ext cx="3972041" cy="49445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919517" y="977626"/>
            <a:ext cx="3703793" cy="3703793"/>
          </a:xfrm>
          <a:custGeom>
            <a:avLst/>
            <a:gdLst/>
            <a:ahLst/>
            <a:cxnLst/>
            <a:rect r="r" b="b" t="t" l="l"/>
            <a:pathLst>
              <a:path h="3703793" w="3703793">
                <a:moveTo>
                  <a:pt x="0" y="0"/>
                </a:moveTo>
                <a:lnTo>
                  <a:pt x="3703793" y="0"/>
                </a:lnTo>
                <a:lnTo>
                  <a:pt x="3703793" y="3703793"/>
                </a:lnTo>
                <a:lnTo>
                  <a:pt x="0" y="37037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10739808" y="4106538"/>
            <a:ext cx="6279331" cy="34491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717786" y="6590236"/>
            <a:ext cx="1092389" cy="1092389"/>
          </a:xfrm>
          <a:custGeom>
            <a:avLst/>
            <a:gdLst/>
            <a:ahLst/>
            <a:cxnLst/>
            <a:rect r="r" b="b" t="t" l="l"/>
            <a:pathLst>
              <a:path h="1092389" w="1092389">
                <a:moveTo>
                  <a:pt x="0" y="0"/>
                </a:moveTo>
                <a:lnTo>
                  <a:pt x="1092389" y="0"/>
                </a:lnTo>
                <a:lnTo>
                  <a:pt x="1092389" y="1092389"/>
                </a:lnTo>
                <a:lnTo>
                  <a:pt x="0" y="1092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462180" y="7682625"/>
            <a:ext cx="6639522" cy="1228984"/>
          </a:xfrm>
          <a:prstGeom prst="line">
            <a:avLst/>
          </a:prstGeom>
          <a:ln cap="flat" w="38100">
            <a:solidFill>
              <a:srgbClr val="B843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14155033" y="1645707"/>
            <a:ext cx="3195179" cy="2367630"/>
            <a:chOff x="0" y="0"/>
            <a:chExt cx="4260239" cy="3156840"/>
          </a:xfrm>
        </p:grpSpPr>
        <p:sp>
          <p:nvSpPr>
            <p:cNvPr name="AutoShape 18" id="18"/>
            <p:cNvSpPr/>
            <p:nvPr/>
          </p:nvSpPr>
          <p:spPr>
            <a:xfrm flipH="true">
              <a:off x="957481" y="2280267"/>
              <a:ext cx="821396" cy="821396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1778877" y="2280267"/>
              <a:ext cx="708433" cy="821396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957481" y="844640"/>
              <a:ext cx="386318" cy="2257022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1355421" y="11622"/>
              <a:ext cx="821396" cy="821396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2189263" y="22357"/>
              <a:ext cx="708433" cy="821396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1795077" y="25130"/>
              <a:ext cx="386318" cy="2257022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2503510" y="847413"/>
              <a:ext cx="386318" cy="2257022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1350226" y="2653895"/>
              <a:ext cx="253116" cy="392823"/>
              <a:chOff x="0" y="0"/>
              <a:chExt cx="391160" cy="6070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8260" y="50800"/>
                <a:ext cx="303530" cy="505460"/>
              </a:xfrm>
              <a:custGeom>
                <a:avLst/>
                <a:gdLst/>
                <a:ahLst/>
                <a:cxnLst/>
                <a:rect r="r" b="b" t="t" l="l"/>
                <a:pathLst>
                  <a:path h="505460" w="303530">
                    <a:moveTo>
                      <a:pt x="45720" y="250190"/>
                    </a:moveTo>
                    <a:cubicBezTo>
                      <a:pt x="213360" y="436880"/>
                      <a:pt x="219710" y="379730"/>
                      <a:pt x="227330" y="334010"/>
                    </a:cubicBezTo>
                    <a:cubicBezTo>
                      <a:pt x="241300" y="256540"/>
                      <a:pt x="215900" y="55880"/>
                      <a:pt x="241300" y="17780"/>
                    </a:cubicBezTo>
                    <a:cubicBezTo>
                      <a:pt x="250190" y="5080"/>
                      <a:pt x="266700" y="0"/>
                      <a:pt x="275590" y="2540"/>
                    </a:cubicBezTo>
                    <a:cubicBezTo>
                      <a:pt x="283210" y="5080"/>
                      <a:pt x="292100" y="20320"/>
                      <a:pt x="290830" y="29210"/>
                    </a:cubicBezTo>
                    <a:cubicBezTo>
                      <a:pt x="289560" y="36830"/>
                      <a:pt x="270510" y="52070"/>
                      <a:pt x="261620" y="50800"/>
                    </a:cubicBezTo>
                    <a:cubicBezTo>
                      <a:pt x="252730" y="49530"/>
                      <a:pt x="240030" y="29210"/>
                      <a:pt x="241300" y="20320"/>
                    </a:cubicBezTo>
                    <a:cubicBezTo>
                      <a:pt x="242570" y="12700"/>
                      <a:pt x="256540" y="1270"/>
                      <a:pt x="264160" y="0"/>
                    </a:cubicBezTo>
                    <a:cubicBezTo>
                      <a:pt x="271780" y="0"/>
                      <a:pt x="280670" y="2540"/>
                      <a:pt x="285750" y="10160"/>
                    </a:cubicBezTo>
                    <a:cubicBezTo>
                      <a:pt x="303530" y="38100"/>
                      <a:pt x="293370" y="177800"/>
                      <a:pt x="285750" y="257810"/>
                    </a:cubicBezTo>
                    <a:cubicBezTo>
                      <a:pt x="278130" y="336550"/>
                      <a:pt x="264160" y="450850"/>
                      <a:pt x="241300" y="485140"/>
                    </a:cubicBezTo>
                    <a:cubicBezTo>
                      <a:pt x="231140" y="499110"/>
                      <a:pt x="219710" y="505460"/>
                      <a:pt x="207010" y="505460"/>
                    </a:cubicBezTo>
                    <a:cubicBezTo>
                      <a:pt x="190500" y="505460"/>
                      <a:pt x="173990" y="490220"/>
                      <a:pt x="153670" y="472440"/>
                    </a:cubicBezTo>
                    <a:cubicBezTo>
                      <a:pt x="113030" y="435610"/>
                      <a:pt x="8890" y="314960"/>
                      <a:pt x="2540" y="275590"/>
                    </a:cubicBezTo>
                    <a:cubicBezTo>
                      <a:pt x="0" y="261620"/>
                      <a:pt x="6350" y="247650"/>
                      <a:pt x="12700" y="243840"/>
                    </a:cubicBezTo>
                    <a:cubicBezTo>
                      <a:pt x="20320" y="240030"/>
                      <a:pt x="45720" y="250190"/>
                      <a:pt x="45720" y="2501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861389" y="2763195"/>
              <a:ext cx="393645" cy="393645"/>
              <a:chOff x="0" y="0"/>
              <a:chExt cx="608330" cy="60833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8260" y="49530"/>
                <a:ext cx="510540" cy="508000"/>
              </a:xfrm>
              <a:custGeom>
                <a:avLst/>
                <a:gdLst/>
                <a:ahLst/>
                <a:cxnLst/>
                <a:rect r="r" b="b" t="t" l="l"/>
                <a:pathLst>
                  <a:path h="508000" w="510540">
                    <a:moveTo>
                      <a:pt x="52070" y="16510"/>
                    </a:moveTo>
                    <a:cubicBezTo>
                      <a:pt x="148590" y="226060"/>
                      <a:pt x="196850" y="328930"/>
                      <a:pt x="232410" y="341630"/>
                    </a:cubicBezTo>
                    <a:cubicBezTo>
                      <a:pt x="248920" y="347980"/>
                      <a:pt x="269240" y="337820"/>
                      <a:pt x="281940" y="326390"/>
                    </a:cubicBezTo>
                    <a:cubicBezTo>
                      <a:pt x="295910" y="316230"/>
                      <a:pt x="304800" y="293370"/>
                      <a:pt x="312420" y="274320"/>
                    </a:cubicBezTo>
                    <a:cubicBezTo>
                      <a:pt x="320040" y="252730"/>
                      <a:pt x="325120" y="228600"/>
                      <a:pt x="326390" y="201930"/>
                    </a:cubicBezTo>
                    <a:cubicBezTo>
                      <a:pt x="328930" y="166370"/>
                      <a:pt x="311150" y="102870"/>
                      <a:pt x="317500" y="80010"/>
                    </a:cubicBezTo>
                    <a:cubicBezTo>
                      <a:pt x="320040" y="71120"/>
                      <a:pt x="325120" y="63500"/>
                      <a:pt x="331470" y="60960"/>
                    </a:cubicBezTo>
                    <a:cubicBezTo>
                      <a:pt x="339090" y="58420"/>
                      <a:pt x="349250" y="57150"/>
                      <a:pt x="359410" y="66040"/>
                    </a:cubicBezTo>
                    <a:cubicBezTo>
                      <a:pt x="398780" y="99060"/>
                      <a:pt x="505460" y="422910"/>
                      <a:pt x="509270" y="476250"/>
                    </a:cubicBezTo>
                    <a:cubicBezTo>
                      <a:pt x="509270" y="487680"/>
                      <a:pt x="508000" y="494030"/>
                      <a:pt x="504190" y="499110"/>
                    </a:cubicBezTo>
                    <a:cubicBezTo>
                      <a:pt x="499110" y="504190"/>
                      <a:pt x="488950" y="508000"/>
                      <a:pt x="481330" y="508000"/>
                    </a:cubicBezTo>
                    <a:cubicBezTo>
                      <a:pt x="474980" y="506730"/>
                      <a:pt x="464820" y="500380"/>
                      <a:pt x="462280" y="494030"/>
                    </a:cubicBezTo>
                    <a:cubicBezTo>
                      <a:pt x="458470" y="488950"/>
                      <a:pt x="458470" y="476250"/>
                      <a:pt x="462280" y="471170"/>
                    </a:cubicBezTo>
                    <a:cubicBezTo>
                      <a:pt x="466090" y="463550"/>
                      <a:pt x="481330" y="457200"/>
                      <a:pt x="490220" y="457200"/>
                    </a:cubicBezTo>
                    <a:cubicBezTo>
                      <a:pt x="496570" y="458470"/>
                      <a:pt x="505460" y="466090"/>
                      <a:pt x="508000" y="472440"/>
                    </a:cubicBezTo>
                    <a:cubicBezTo>
                      <a:pt x="510540" y="481330"/>
                      <a:pt x="506730" y="497840"/>
                      <a:pt x="500380" y="502920"/>
                    </a:cubicBezTo>
                    <a:cubicBezTo>
                      <a:pt x="492760" y="508000"/>
                      <a:pt x="476250" y="506730"/>
                      <a:pt x="463550" y="496570"/>
                    </a:cubicBezTo>
                    <a:cubicBezTo>
                      <a:pt x="420370" y="461010"/>
                      <a:pt x="308610" y="140970"/>
                      <a:pt x="317500" y="86360"/>
                    </a:cubicBezTo>
                    <a:cubicBezTo>
                      <a:pt x="318770" y="71120"/>
                      <a:pt x="328930" y="60960"/>
                      <a:pt x="337820" y="59690"/>
                    </a:cubicBezTo>
                    <a:cubicBezTo>
                      <a:pt x="345440" y="58420"/>
                      <a:pt x="359410" y="64770"/>
                      <a:pt x="367030" y="76200"/>
                    </a:cubicBezTo>
                    <a:cubicBezTo>
                      <a:pt x="381000" y="99060"/>
                      <a:pt x="379730" y="171450"/>
                      <a:pt x="375920" y="212090"/>
                    </a:cubicBezTo>
                    <a:cubicBezTo>
                      <a:pt x="373380" y="245110"/>
                      <a:pt x="367030" y="274320"/>
                      <a:pt x="354330" y="300990"/>
                    </a:cubicBezTo>
                    <a:cubicBezTo>
                      <a:pt x="341630" y="327660"/>
                      <a:pt x="323850" y="356870"/>
                      <a:pt x="300990" y="370840"/>
                    </a:cubicBezTo>
                    <a:cubicBezTo>
                      <a:pt x="278130" y="384810"/>
                      <a:pt x="243840" y="392430"/>
                      <a:pt x="218440" y="383540"/>
                    </a:cubicBezTo>
                    <a:cubicBezTo>
                      <a:pt x="190500" y="374650"/>
                      <a:pt x="170180" y="344170"/>
                      <a:pt x="146050" y="312420"/>
                    </a:cubicBezTo>
                    <a:cubicBezTo>
                      <a:pt x="107950" y="262890"/>
                      <a:pt x="57150" y="158750"/>
                      <a:pt x="31750" y="105410"/>
                    </a:cubicBezTo>
                    <a:cubicBezTo>
                      <a:pt x="17780" y="72390"/>
                      <a:pt x="0" y="41910"/>
                      <a:pt x="2540" y="24130"/>
                    </a:cubicBezTo>
                    <a:cubicBezTo>
                      <a:pt x="5080" y="13970"/>
                      <a:pt x="13970" y="3810"/>
                      <a:pt x="21590" y="1270"/>
                    </a:cubicBezTo>
                    <a:cubicBezTo>
                      <a:pt x="30480" y="0"/>
                      <a:pt x="52070" y="16510"/>
                      <a:pt x="52070" y="165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AutoShape 29" id="29"/>
            <p:cNvSpPr/>
            <p:nvPr/>
          </p:nvSpPr>
          <p:spPr>
            <a:xfrm flipV="true">
              <a:off x="2323236" y="1100366"/>
              <a:ext cx="1206685" cy="385442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692801" y="702982"/>
              <a:ext cx="795488" cy="700645"/>
            </a:xfrm>
            <a:prstGeom prst="line">
              <a:avLst/>
            </a:prstGeom>
            <a:ln cap="flat" w="32872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1" id="31"/>
            <p:cNvGrpSpPr/>
            <p:nvPr/>
          </p:nvGrpSpPr>
          <p:grpSpPr>
            <a:xfrm rot="0">
              <a:off x="3726065" y="619105"/>
              <a:ext cx="238324" cy="580195"/>
              <a:chOff x="0" y="0"/>
              <a:chExt cx="368300" cy="89662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44450" y="49530"/>
                <a:ext cx="281940" cy="797560"/>
              </a:xfrm>
              <a:custGeom>
                <a:avLst/>
                <a:gdLst/>
                <a:ahLst/>
                <a:cxnLst/>
                <a:rect r="r" b="b" t="t" l="l"/>
                <a:pathLst>
                  <a:path h="797560" w="281940">
                    <a:moveTo>
                      <a:pt x="55880" y="16510"/>
                    </a:moveTo>
                    <a:cubicBezTo>
                      <a:pt x="209550" y="450850"/>
                      <a:pt x="234950" y="546100"/>
                      <a:pt x="250190" y="622300"/>
                    </a:cubicBezTo>
                    <a:cubicBezTo>
                      <a:pt x="261620" y="680720"/>
                      <a:pt x="281940" y="748030"/>
                      <a:pt x="273050" y="774700"/>
                    </a:cubicBezTo>
                    <a:cubicBezTo>
                      <a:pt x="269240" y="786130"/>
                      <a:pt x="259080" y="795020"/>
                      <a:pt x="250190" y="796290"/>
                    </a:cubicBezTo>
                    <a:cubicBezTo>
                      <a:pt x="242570" y="796290"/>
                      <a:pt x="226060" y="787400"/>
                      <a:pt x="223520" y="779780"/>
                    </a:cubicBezTo>
                    <a:cubicBezTo>
                      <a:pt x="220980" y="770890"/>
                      <a:pt x="232410" y="749300"/>
                      <a:pt x="240030" y="746760"/>
                    </a:cubicBezTo>
                    <a:cubicBezTo>
                      <a:pt x="247650" y="744220"/>
                      <a:pt x="270510" y="755650"/>
                      <a:pt x="271780" y="764540"/>
                    </a:cubicBezTo>
                    <a:cubicBezTo>
                      <a:pt x="274320" y="772160"/>
                      <a:pt x="261620" y="793750"/>
                      <a:pt x="252730" y="795020"/>
                    </a:cubicBezTo>
                    <a:cubicBezTo>
                      <a:pt x="245110" y="797560"/>
                      <a:pt x="232410" y="788670"/>
                      <a:pt x="222250" y="774700"/>
                    </a:cubicBezTo>
                    <a:cubicBezTo>
                      <a:pt x="189230" y="726440"/>
                      <a:pt x="170180" y="501650"/>
                      <a:pt x="133350" y="374650"/>
                    </a:cubicBezTo>
                    <a:cubicBezTo>
                      <a:pt x="97790" y="254000"/>
                      <a:pt x="0" y="80010"/>
                      <a:pt x="6350" y="29210"/>
                    </a:cubicBezTo>
                    <a:cubicBezTo>
                      <a:pt x="8890" y="13970"/>
                      <a:pt x="16510" y="3810"/>
                      <a:pt x="25400" y="1270"/>
                    </a:cubicBezTo>
                    <a:cubicBezTo>
                      <a:pt x="33020" y="0"/>
                      <a:pt x="55880" y="16510"/>
                      <a:pt x="55880" y="165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3695658" y="434199"/>
              <a:ext cx="267087" cy="236680"/>
              <a:chOff x="0" y="0"/>
              <a:chExt cx="412750" cy="36576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44450" y="48260"/>
                <a:ext cx="321310" cy="267970"/>
              </a:xfrm>
              <a:custGeom>
                <a:avLst/>
                <a:gdLst/>
                <a:ahLst/>
                <a:cxnLst/>
                <a:rect r="r" b="b" t="t" l="l"/>
                <a:pathLst>
                  <a:path h="267970" w="321310">
                    <a:moveTo>
                      <a:pt x="36830" y="259080"/>
                    </a:moveTo>
                    <a:cubicBezTo>
                      <a:pt x="1270" y="209550"/>
                      <a:pt x="0" y="182880"/>
                      <a:pt x="7620" y="166370"/>
                    </a:cubicBezTo>
                    <a:cubicBezTo>
                      <a:pt x="15240" y="148590"/>
                      <a:pt x="33020" y="139700"/>
                      <a:pt x="57150" y="123190"/>
                    </a:cubicBezTo>
                    <a:cubicBezTo>
                      <a:pt x="102870" y="91440"/>
                      <a:pt x="241300" y="8890"/>
                      <a:pt x="283210" y="2540"/>
                    </a:cubicBezTo>
                    <a:cubicBezTo>
                      <a:pt x="297180" y="0"/>
                      <a:pt x="308610" y="1270"/>
                      <a:pt x="313690" y="7620"/>
                    </a:cubicBezTo>
                    <a:cubicBezTo>
                      <a:pt x="318770" y="15240"/>
                      <a:pt x="317500" y="39370"/>
                      <a:pt x="311150" y="44450"/>
                    </a:cubicBezTo>
                    <a:cubicBezTo>
                      <a:pt x="304800" y="49530"/>
                      <a:pt x="279400" y="46990"/>
                      <a:pt x="274320" y="40640"/>
                    </a:cubicBezTo>
                    <a:cubicBezTo>
                      <a:pt x="269240" y="34290"/>
                      <a:pt x="273050" y="8890"/>
                      <a:pt x="280670" y="3810"/>
                    </a:cubicBezTo>
                    <a:cubicBezTo>
                      <a:pt x="287020" y="0"/>
                      <a:pt x="311150" y="5080"/>
                      <a:pt x="316230" y="12700"/>
                    </a:cubicBezTo>
                    <a:cubicBezTo>
                      <a:pt x="321310" y="19050"/>
                      <a:pt x="321310" y="31750"/>
                      <a:pt x="313690" y="43180"/>
                    </a:cubicBezTo>
                    <a:cubicBezTo>
                      <a:pt x="290830" y="74930"/>
                      <a:pt x="129540" y="133350"/>
                      <a:pt x="86360" y="163830"/>
                    </a:cubicBezTo>
                    <a:cubicBezTo>
                      <a:pt x="66040" y="179070"/>
                      <a:pt x="46990" y="190500"/>
                      <a:pt x="46990" y="201930"/>
                    </a:cubicBezTo>
                    <a:cubicBezTo>
                      <a:pt x="48260" y="212090"/>
                      <a:pt x="72390" y="218440"/>
                      <a:pt x="76200" y="228600"/>
                    </a:cubicBezTo>
                    <a:cubicBezTo>
                      <a:pt x="80010" y="234950"/>
                      <a:pt x="81280" y="245110"/>
                      <a:pt x="77470" y="251460"/>
                    </a:cubicBezTo>
                    <a:cubicBezTo>
                      <a:pt x="74930" y="257810"/>
                      <a:pt x="66040" y="265430"/>
                      <a:pt x="59690" y="266700"/>
                    </a:cubicBezTo>
                    <a:cubicBezTo>
                      <a:pt x="52070" y="267970"/>
                      <a:pt x="36830" y="259080"/>
                      <a:pt x="36830" y="25908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3819751" y="712791"/>
              <a:ext cx="299959" cy="185728"/>
              <a:chOff x="0" y="0"/>
              <a:chExt cx="463550" cy="28702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8260" y="48260"/>
                <a:ext cx="367030" cy="198120"/>
              </a:xfrm>
              <a:custGeom>
                <a:avLst/>
                <a:gdLst/>
                <a:ahLst/>
                <a:cxnLst/>
                <a:rect r="r" b="b" t="t" l="l"/>
                <a:pathLst>
                  <a:path h="198120" w="367030">
                    <a:moveTo>
                      <a:pt x="50800" y="114300"/>
                    </a:moveTo>
                    <a:cubicBezTo>
                      <a:pt x="45720" y="148590"/>
                      <a:pt x="104140" y="128270"/>
                      <a:pt x="142240" y="111760"/>
                    </a:cubicBezTo>
                    <a:cubicBezTo>
                      <a:pt x="198120" y="88900"/>
                      <a:pt x="298450" y="3810"/>
                      <a:pt x="334010" y="2540"/>
                    </a:cubicBezTo>
                    <a:cubicBezTo>
                      <a:pt x="346710" y="1270"/>
                      <a:pt x="358140" y="7620"/>
                      <a:pt x="361950" y="15240"/>
                    </a:cubicBezTo>
                    <a:cubicBezTo>
                      <a:pt x="365760" y="22860"/>
                      <a:pt x="358140" y="45720"/>
                      <a:pt x="350520" y="49530"/>
                    </a:cubicBezTo>
                    <a:cubicBezTo>
                      <a:pt x="342900" y="53340"/>
                      <a:pt x="318770" y="44450"/>
                      <a:pt x="316230" y="36830"/>
                    </a:cubicBezTo>
                    <a:cubicBezTo>
                      <a:pt x="312420" y="27940"/>
                      <a:pt x="322580" y="5080"/>
                      <a:pt x="331470" y="2540"/>
                    </a:cubicBezTo>
                    <a:cubicBezTo>
                      <a:pt x="339090" y="0"/>
                      <a:pt x="360680" y="11430"/>
                      <a:pt x="363220" y="20320"/>
                    </a:cubicBezTo>
                    <a:cubicBezTo>
                      <a:pt x="367030" y="27940"/>
                      <a:pt x="361950" y="38100"/>
                      <a:pt x="353060" y="48260"/>
                    </a:cubicBezTo>
                    <a:cubicBezTo>
                      <a:pt x="327660" y="77470"/>
                      <a:pt x="214630" y="137160"/>
                      <a:pt x="157480" y="160020"/>
                    </a:cubicBezTo>
                    <a:cubicBezTo>
                      <a:pt x="115570" y="176530"/>
                      <a:pt x="68580" y="198120"/>
                      <a:pt x="43180" y="186690"/>
                    </a:cubicBezTo>
                    <a:cubicBezTo>
                      <a:pt x="21590" y="177800"/>
                      <a:pt x="0" y="134620"/>
                      <a:pt x="2540" y="119380"/>
                    </a:cubicBezTo>
                    <a:cubicBezTo>
                      <a:pt x="3810" y="109220"/>
                      <a:pt x="13970" y="99060"/>
                      <a:pt x="21590" y="97790"/>
                    </a:cubicBezTo>
                    <a:cubicBezTo>
                      <a:pt x="30480" y="96520"/>
                      <a:pt x="50800" y="114300"/>
                      <a:pt x="50800" y="11430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4099165" y="711969"/>
              <a:ext cx="161074" cy="316395"/>
              <a:chOff x="0" y="0"/>
              <a:chExt cx="248920" cy="48895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1910" y="49530"/>
                <a:ext cx="160020" cy="389890"/>
              </a:xfrm>
              <a:custGeom>
                <a:avLst/>
                <a:gdLst/>
                <a:ahLst/>
                <a:cxnLst/>
                <a:rect r="r" b="b" t="t" l="l"/>
                <a:pathLst>
                  <a:path h="389890" w="160020">
                    <a:moveTo>
                      <a:pt x="58420" y="21590"/>
                    </a:moveTo>
                    <a:cubicBezTo>
                      <a:pt x="109220" y="234950"/>
                      <a:pt x="160020" y="328930"/>
                      <a:pt x="154940" y="361950"/>
                    </a:cubicBezTo>
                    <a:cubicBezTo>
                      <a:pt x="153670" y="374650"/>
                      <a:pt x="146050" y="384810"/>
                      <a:pt x="137160" y="387350"/>
                    </a:cubicBezTo>
                    <a:cubicBezTo>
                      <a:pt x="129540" y="388620"/>
                      <a:pt x="107950" y="377190"/>
                      <a:pt x="105410" y="369570"/>
                    </a:cubicBezTo>
                    <a:cubicBezTo>
                      <a:pt x="102870" y="360680"/>
                      <a:pt x="116840" y="340360"/>
                      <a:pt x="124460" y="337820"/>
                    </a:cubicBezTo>
                    <a:cubicBezTo>
                      <a:pt x="133350" y="336550"/>
                      <a:pt x="153670" y="350520"/>
                      <a:pt x="154940" y="359410"/>
                    </a:cubicBezTo>
                    <a:cubicBezTo>
                      <a:pt x="156210" y="367030"/>
                      <a:pt x="140970" y="387350"/>
                      <a:pt x="132080" y="388620"/>
                    </a:cubicBezTo>
                    <a:cubicBezTo>
                      <a:pt x="124460" y="389890"/>
                      <a:pt x="114300" y="382270"/>
                      <a:pt x="106680" y="372110"/>
                    </a:cubicBezTo>
                    <a:cubicBezTo>
                      <a:pt x="90170" y="353060"/>
                      <a:pt x="78740" y="307340"/>
                      <a:pt x="64770" y="265430"/>
                    </a:cubicBezTo>
                    <a:cubicBezTo>
                      <a:pt x="45720" y="201930"/>
                      <a:pt x="0" y="72390"/>
                      <a:pt x="8890" y="31750"/>
                    </a:cubicBezTo>
                    <a:cubicBezTo>
                      <a:pt x="12700" y="15240"/>
                      <a:pt x="22860" y="2540"/>
                      <a:pt x="31750" y="1270"/>
                    </a:cubicBezTo>
                    <a:cubicBezTo>
                      <a:pt x="40640" y="0"/>
                      <a:pt x="58420" y="21590"/>
                      <a:pt x="58420" y="215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29585" y="496656"/>
              <a:ext cx="283523" cy="500479"/>
              <a:chOff x="0" y="0"/>
              <a:chExt cx="438150" cy="77343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6990" y="49530"/>
                <a:ext cx="341630" cy="675640"/>
              </a:xfrm>
              <a:custGeom>
                <a:avLst/>
                <a:gdLst/>
                <a:ahLst/>
                <a:cxnLst/>
                <a:rect r="r" b="b" t="t" l="l"/>
                <a:pathLst>
                  <a:path h="675640" w="341630">
                    <a:moveTo>
                      <a:pt x="38100" y="1270"/>
                    </a:moveTo>
                    <a:cubicBezTo>
                      <a:pt x="86360" y="35560"/>
                      <a:pt x="96520" y="69850"/>
                      <a:pt x="116840" y="115570"/>
                    </a:cubicBezTo>
                    <a:cubicBezTo>
                      <a:pt x="165100" y="220980"/>
                      <a:pt x="331470" y="568960"/>
                      <a:pt x="337820" y="637540"/>
                    </a:cubicBezTo>
                    <a:cubicBezTo>
                      <a:pt x="339090" y="652780"/>
                      <a:pt x="337820" y="661670"/>
                      <a:pt x="331470" y="666750"/>
                    </a:cubicBezTo>
                    <a:cubicBezTo>
                      <a:pt x="326390" y="671830"/>
                      <a:pt x="314960" y="674370"/>
                      <a:pt x="308610" y="671830"/>
                    </a:cubicBezTo>
                    <a:cubicBezTo>
                      <a:pt x="302260" y="670560"/>
                      <a:pt x="293370" y="662940"/>
                      <a:pt x="290830" y="655320"/>
                    </a:cubicBezTo>
                    <a:cubicBezTo>
                      <a:pt x="288290" y="648970"/>
                      <a:pt x="290830" y="637540"/>
                      <a:pt x="294640" y="632460"/>
                    </a:cubicBezTo>
                    <a:cubicBezTo>
                      <a:pt x="299720" y="627380"/>
                      <a:pt x="309880" y="621030"/>
                      <a:pt x="316230" y="622300"/>
                    </a:cubicBezTo>
                    <a:cubicBezTo>
                      <a:pt x="323850" y="623570"/>
                      <a:pt x="337820" y="633730"/>
                      <a:pt x="340360" y="642620"/>
                    </a:cubicBezTo>
                    <a:cubicBezTo>
                      <a:pt x="341630" y="650240"/>
                      <a:pt x="334010" y="665480"/>
                      <a:pt x="327660" y="670560"/>
                    </a:cubicBezTo>
                    <a:cubicBezTo>
                      <a:pt x="321310" y="674370"/>
                      <a:pt x="312420" y="675640"/>
                      <a:pt x="303530" y="670560"/>
                    </a:cubicBezTo>
                    <a:cubicBezTo>
                      <a:pt x="273050" y="651510"/>
                      <a:pt x="220980" y="508000"/>
                      <a:pt x="180340" y="415290"/>
                    </a:cubicBezTo>
                    <a:cubicBezTo>
                      <a:pt x="133350" y="307340"/>
                      <a:pt x="80010" y="105410"/>
                      <a:pt x="40640" y="57150"/>
                    </a:cubicBezTo>
                    <a:cubicBezTo>
                      <a:pt x="27940" y="40640"/>
                      <a:pt x="7620" y="43180"/>
                      <a:pt x="3810" y="33020"/>
                    </a:cubicBezTo>
                    <a:cubicBezTo>
                      <a:pt x="0" y="25400"/>
                      <a:pt x="3810" y="10160"/>
                      <a:pt x="10160" y="5080"/>
                    </a:cubicBezTo>
                    <a:cubicBezTo>
                      <a:pt x="15240" y="0"/>
                      <a:pt x="38100" y="1270"/>
                      <a:pt x="38100" y="12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293670"/>
              <a:ext cx="266265" cy="377209"/>
              <a:chOff x="0" y="0"/>
              <a:chExt cx="411480" cy="58293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50800" y="48260"/>
                <a:ext cx="311150" cy="483870"/>
              </a:xfrm>
              <a:custGeom>
                <a:avLst/>
                <a:gdLst/>
                <a:ahLst/>
                <a:cxnLst/>
                <a:rect r="r" b="b" t="t" l="l"/>
                <a:pathLst>
                  <a:path h="483870" w="311150">
                    <a:moveTo>
                      <a:pt x="20320" y="463550"/>
                    </a:moveTo>
                    <a:cubicBezTo>
                      <a:pt x="0" y="307340"/>
                      <a:pt x="2540" y="287020"/>
                      <a:pt x="11430" y="261620"/>
                    </a:cubicBezTo>
                    <a:cubicBezTo>
                      <a:pt x="24130" y="228600"/>
                      <a:pt x="44450" y="191770"/>
                      <a:pt x="74930" y="156210"/>
                    </a:cubicBezTo>
                    <a:cubicBezTo>
                      <a:pt x="119380" y="106680"/>
                      <a:pt x="236220" y="19050"/>
                      <a:pt x="270510" y="5080"/>
                    </a:cubicBezTo>
                    <a:cubicBezTo>
                      <a:pt x="281940" y="1270"/>
                      <a:pt x="287020" y="0"/>
                      <a:pt x="294640" y="2540"/>
                    </a:cubicBezTo>
                    <a:cubicBezTo>
                      <a:pt x="300990" y="5080"/>
                      <a:pt x="308610" y="13970"/>
                      <a:pt x="309880" y="20320"/>
                    </a:cubicBezTo>
                    <a:cubicBezTo>
                      <a:pt x="311150" y="27940"/>
                      <a:pt x="308610" y="38100"/>
                      <a:pt x="303530" y="43180"/>
                    </a:cubicBezTo>
                    <a:cubicBezTo>
                      <a:pt x="298450" y="48260"/>
                      <a:pt x="288290" y="52070"/>
                      <a:pt x="280670" y="50800"/>
                    </a:cubicBezTo>
                    <a:cubicBezTo>
                      <a:pt x="274320" y="50800"/>
                      <a:pt x="264160" y="44450"/>
                      <a:pt x="261620" y="36830"/>
                    </a:cubicBezTo>
                    <a:cubicBezTo>
                      <a:pt x="259080" y="29210"/>
                      <a:pt x="261620" y="12700"/>
                      <a:pt x="267970" y="7620"/>
                    </a:cubicBezTo>
                    <a:cubicBezTo>
                      <a:pt x="274320" y="1270"/>
                      <a:pt x="293370" y="0"/>
                      <a:pt x="298450" y="5080"/>
                    </a:cubicBezTo>
                    <a:cubicBezTo>
                      <a:pt x="306070" y="10160"/>
                      <a:pt x="311150" y="27940"/>
                      <a:pt x="306070" y="41910"/>
                    </a:cubicBezTo>
                    <a:cubicBezTo>
                      <a:pt x="292100" y="76200"/>
                      <a:pt x="160020" y="138430"/>
                      <a:pt x="118110" y="184150"/>
                    </a:cubicBezTo>
                    <a:cubicBezTo>
                      <a:pt x="90170" y="213360"/>
                      <a:pt x="72390" y="243840"/>
                      <a:pt x="60960" y="271780"/>
                    </a:cubicBezTo>
                    <a:cubicBezTo>
                      <a:pt x="53340" y="292100"/>
                      <a:pt x="50800" y="306070"/>
                      <a:pt x="50800" y="330200"/>
                    </a:cubicBezTo>
                    <a:cubicBezTo>
                      <a:pt x="49530" y="365760"/>
                      <a:pt x="78740" y="441960"/>
                      <a:pt x="69850" y="466090"/>
                    </a:cubicBezTo>
                    <a:cubicBezTo>
                      <a:pt x="64770" y="476250"/>
                      <a:pt x="54610" y="483870"/>
                      <a:pt x="46990" y="483870"/>
                    </a:cubicBezTo>
                    <a:cubicBezTo>
                      <a:pt x="38100" y="483870"/>
                      <a:pt x="20320" y="463550"/>
                      <a:pt x="20320" y="4635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59170" y="603491"/>
              <a:ext cx="284345" cy="192302"/>
              <a:chOff x="0" y="0"/>
              <a:chExt cx="439420" cy="29718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50800" y="49530"/>
                <a:ext cx="340360" cy="200660"/>
              </a:xfrm>
              <a:custGeom>
                <a:avLst/>
                <a:gdLst/>
                <a:ahLst/>
                <a:cxnLst/>
                <a:rect r="r" b="b" t="t" l="l"/>
                <a:pathLst>
                  <a:path h="200660" w="340360">
                    <a:moveTo>
                      <a:pt x="20320" y="146050"/>
                    </a:moveTo>
                    <a:cubicBezTo>
                      <a:pt x="118110" y="121920"/>
                      <a:pt x="149860" y="105410"/>
                      <a:pt x="181610" y="86360"/>
                    </a:cubicBezTo>
                    <a:cubicBezTo>
                      <a:pt x="220980" y="63500"/>
                      <a:pt x="280670" y="7620"/>
                      <a:pt x="307340" y="2540"/>
                    </a:cubicBezTo>
                    <a:cubicBezTo>
                      <a:pt x="317500" y="0"/>
                      <a:pt x="325120" y="2540"/>
                      <a:pt x="330200" y="6350"/>
                    </a:cubicBezTo>
                    <a:cubicBezTo>
                      <a:pt x="335280" y="12700"/>
                      <a:pt x="339090" y="29210"/>
                      <a:pt x="336550" y="36830"/>
                    </a:cubicBezTo>
                    <a:cubicBezTo>
                      <a:pt x="334010" y="43180"/>
                      <a:pt x="325120" y="50800"/>
                      <a:pt x="317500" y="52070"/>
                    </a:cubicBezTo>
                    <a:cubicBezTo>
                      <a:pt x="309880" y="52070"/>
                      <a:pt x="294640" y="44450"/>
                      <a:pt x="290830" y="36830"/>
                    </a:cubicBezTo>
                    <a:cubicBezTo>
                      <a:pt x="287020" y="30480"/>
                      <a:pt x="288290" y="19050"/>
                      <a:pt x="292100" y="13970"/>
                    </a:cubicBezTo>
                    <a:cubicBezTo>
                      <a:pt x="295910" y="7620"/>
                      <a:pt x="304800" y="1270"/>
                      <a:pt x="312420" y="1270"/>
                    </a:cubicBezTo>
                    <a:cubicBezTo>
                      <a:pt x="318770" y="1270"/>
                      <a:pt x="330200" y="5080"/>
                      <a:pt x="334010" y="11430"/>
                    </a:cubicBezTo>
                    <a:cubicBezTo>
                      <a:pt x="337820" y="17780"/>
                      <a:pt x="340360" y="30480"/>
                      <a:pt x="334010" y="41910"/>
                    </a:cubicBezTo>
                    <a:cubicBezTo>
                      <a:pt x="321310" y="67310"/>
                      <a:pt x="246380" y="107950"/>
                      <a:pt x="204470" y="132080"/>
                    </a:cubicBezTo>
                    <a:cubicBezTo>
                      <a:pt x="167640" y="152400"/>
                      <a:pt x="132080" y="171450"/>
                      <a:pt x="100330" y="181610"/>
                    </a:cubicBezTo>
                    <a:cubicBezTo>
                      <a:pt x="73660" y="190500"/>
                      <a:pt x="41910" y="200660"/>
                      <a:pt x="24130" y="195580"/>
                    </a:cubicBezTo>
                    <a:cubicBezTo>
                      <a:pt x="12700" y="193040"/>
                      <a:pt x="1270" y="180340"/>
                      <a:pt x="0" y="172720"/>
                    </a:cubicBezTo>
                    <a:cubicBezTo>
                      <a:pt x="0" y="163830"/>
                      <a:pt x="20320" y="146050"/>
                      <a:pt x="20320" y="1460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276948" y="514736"/>
              <a:ext cx="347624" cy="304068"/>
              <a:chOff x="0" y="0"/>
              <a:chExt cx="537210" cy="4699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50800" y="46990"/>
                <a:ext cx="435610" cy="377190"/>
              </a:xfrm>
              <a:custGeom>
                <a:avLst/>
                <a:gdLst/>
                <a:ahLst/>
                <a:cxnLst/>
                <a:rect r="r" b="b" t="t" l="l"/>
                <a:pathLst>
                  <a:path h="377190" w="435610">
                    <a:moveTo>
                      <a:pt x="0" y="210820"/>
                    </a:moveTo>
                    <a:cubicBezTo>
                      <a:pt x="25400" y="86360"/>
                      <a:pt x="46990" y="64770"/>
                      <a:pt x="67310" y="45720"/>
                    </a:cubicBezTo>
                    <a:cubicBezTo>
                      <a:pt x="85090" y="29210"/>
                      <a:pt x="105410" y="7620"/>
                      <a:pt x="127000" y="3810"/>
                    </a:cubicBezTo>
                    <a:cubicBezTo>
                      <a:pt x="148590" y="0"/>
                      <a:pt x="179070" y="6350"/>
                      <a:pt x="196850" y="20320"/>
                    </a:cubicBezTo>
                    <a:cubicBezTo>
                      <a:pt x="213360" y="34290"/>
                      <a:pt x="222250" y="64770"/>
                      <a:pt x="226060" y="90170"/>
                    </a:cubicBezTo>
                    <a:cubicBezTo>
                      <a:pt x="231140" y="118110"/>
                      <a:pt x="227330" y="147320"/>
                      <a:pt x="222250" y="180340"/>
                    </a:cubicBezTo>
                    <a:cubicBezTo>
                      <a:pt x="215900" y="220980"/>
                      <a:pt x="170180" y="298450"/>
                      <a:pt x="185420" y="313690"/>
                    </a:cubicBezTo>
                    <a:cubicBezTo>
                      <a:pt x="195580" y="326390"/>
                      <a:pt x="234950" y="311150"/>
                      <a:pt x="265430" y="302260"/>
                    </a:cubicBezTo>
                    <a:cubicBezTo>
                      <a:pt x="306070" y="289560"/>
                      <a:pt x="378460" y="233680"/>
                      <a:pt x="406400" y="237490"/>
                    </a:cubicBezTo>
                    <a:cubicBezTo>
                      <a:pt x="420370" y="238760"/>
                      <a:pt x="433070" y="251460"/>
                      <a:pt x="434340" y="260350"/>
                    </a:cubicBezTo>
                    <a:cubicBezTo>
                      <a:pt x="435610" y="267970"/>
                      <a:pt x="425450" y="284480"/>
                      <a:pt x="417830" y="285750"/>
                    </a:cubicBezTo>
                    <a:cubicBezTo>
                      <a:pt x="408940" y="288290"/>
                      <a:pt x="387350" y="276860"/>
                      <a:pt x="384810" y="269240"/>
                    </a:cubicBezTo>
                    <a:cubicBezTo>
                      <a:pt x="382270" y="260350"/>
                      <a:pt x="396240" y="240030"/>
                      <a:pt x="403860" y="237490"/>
                    </a:cubicBezTo>
                    <a:cubicBezTo>
                      <a:pt x="410210" y="234950"/>
                      <a:pt x="421640" y="238760"/>
                      <a:pt x="426720" y="243840"/>
                    </a:cubicBezTo>
                    <a:cubicBezTo>
                      <a:pt x="431800" y="248920"/>
                      <a:pt x="435610" y="259080"/>
                      <a:pt x="434340" y="266700"/>
                    </a:cubicBezTo>
                    <a:cubicBezTo>
                      <a:pt x="433070" y="273050"/>
                      <a:pt x="429260" y="278130"/>
                      <a:pt x="420370" y="285750"/>
                    </a:cubicBezTo>
                    <a:cubicBezTo>
                      <a:pt x="397510" y="303530"/>
                      <a:pt x="321310" y="336550"/>
                      <a:pt x="276860" y="351790"/>
                    </a:cubicBezTo>
                    <a:cubicBezTo>
                      <a:pt x="241300" y="363220"/>
                      <a:pt x="198120" y="377190"/>
                      <a:pt x="173990" y="370840"/>
                    </a:cubicBezTo>
                    <a:cubicBezTo>
                      <a:pt x="160020" y="367030"/>
                      <a:pt x="149860" y="356870"/>
                      <a:pt x="143510" y="345440"/>
                    </a:cubicBezTo>
                    <a:cubicBezTo>
                      <a:pt x="135890" y="334010"/>
                      <a:pt x="135890" y="321310"/>
                      <a:pt x="135890" y="302260"/>
                    </a:cubicBezTo>
                    <a:cubicBezTo>
                      <a:pt x="137160" y="260350"/>
                      <a:pt x="177800" y="148590"/>
                      <a:pt x="177800" y="105410"/>
                    </a:cubicBezTo>
                    <a:cubicBezTo>
                      <a:pt x="177800" y="82550"/>
                      <a:pt x="176530" y="63500"/>
                      <a:pt x="167640" y="54610"/>
                    </a:cubicBezTo>
                    <a:cubicBezTo>
                      <a:pt x="161290" y="48260"/>
                      <a:pt x="151130" y="44450"/>
                      <a:pt x="140970" y="46990"/>
                    </a:cubicBezTo>
                    <a:cubicBezTo>
                      <a:pt x="120650" y="52070"/>
                      <a:pt x="78740" y="92710"/>
                      <a:pt x="63500" y="123190"/>
                    </a:cubicBezTo>
                    <a:cubicBezTo>
                      <a:pt x="46990" y="153670"/>
                      <a:pt x="59690" y="213360"/>
                      <a:pt x="45720" y="228600"/>
                    </a:cubicBezTo>
                    <a:cubicBezTo>
                      <a:pt x="39370" y="237490"/>
                      <a:pt x="25400" y="241300"/>
                      <a:pt x="19050" y="238760"/>
                    </a:cubicBezTo>
                    <a:cubicBezTo>
                      <a:pt x="10160" y="236220"/>
                      <a:pt x="0" y="210820"/>
                      <a:pt x="0" y="2108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47" id="47"/>
          <p:cNvGrpSpPr/>
          <p:nvPr/>
        </p:nvGrpSpPr>
        <p:grpSpPr>
          <a:xfrm rot="0">
            <a:off x="14192614" y="6240379"/>
            <a:ext cx="3157598" cy="3823335"/>
            <a:chOff x="0" y="0"/>
            <a:chExt cx="4210131" cy="5097780"/>
          </a:xfrm>
        </p:grpSpPr>
        <p:sp>
          <p:nvSpPr>
            <p:cNvPr name="AutoShape 48" id="48"/>
            <p:cNvSpPr/>
            <p:nvPr/>
          </p:nvSpPr>
          <p:spPr>
            <a:xfrm flipV="true">
              <a:off x="62304" y="3556201"/>
              <a:ext cx="2133788" cy="94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2165550" y="3537187"/>
              <a:ext cx="0" cy="8697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62304" y="3557147"/>
              <a:ext cx="0" cy="86971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V="true">
              <a:off x="62304" y="1788700"/>
              <a:ext cx="1878628" cy="17484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V="true">
              <a:off x="2165550" y="1839370"/>
              <a:ext cx="1912420" cy="171777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V="true">
              <a:off x="2196092" y="2656575"/>
              <a:ext cx="1972962" cy="175033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1884950" y="1839370"/>
              <a:ext cx="219302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4077970" y="1839370"/>
              <a:ext cx="91084" cy="848956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V="true">
              <a:off x="62304" y="2688325"/>
              <a:ext cx="1954807" cy="171858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>
              <a:off x="1916700" y="1788700"/>
              <a:ext cx="100411" cy="920389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2017111" y="2677339"/>
              <a:ext cx="2193020" cy="0"/>
            </a:xfrm>
            <a:prstGeom prst="line">
              <a:avLst/>
            </a:prstGeom>
            <a:ln cap="flat" w="635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9" id="59"/>
            <p:cNvGrpSpPr/>
            <p:nvPr/>
          </p:nvGrpSpPr>
          <p:grpSpPr>
            <a:xfrm rot="0">
              <a:off x="0" y="4608830"/>
              <a:ext cx="152400" cy="440690"/>
              <a:chOff x="0" y="0"/>
              <a:chExt cx="152400" cy="44069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31750" y="50800"/>
                <a:ext cx="72390" cy="339090"/>
              </a:xfrm>
              <a:custGeom>
                <a:avLst/>
                <a:gdLst/>
                <a:ahLst/>
                <a:cxnLst/>
                <a:rect r="r" b="b" t="t" l="l"/>
                <a:pathLst>
                  <a:path h="339090" w="72390">
                    <a:moveTo>
                      <a:pt x="69850" y="25400"/>
                    </a:moveTo>
                    <a:cubicBezTo>
                      <a:pt x="60960" y="334010"/>
                      <a:pt x="44450" y="339090"/>
                      <a:pt x="35560" y="336550"/>
                    </a:cubicBezTo>
                    <a:cubicBezTo>
                      <a:pt x="27940" y="335280"/>
                      <a:pt x="19050" y="318770"/>
                      <a:pt x="20320" y="311150"/>
                    </a:cubicBezTo>
                    <a:cubicBezTo>
                      <a:pt x="20320" y="303530"/>
                      <a:pt x="26670" y="293370"/>
                      <a:pt x="33020" y="290830"/>
                    </a:cubicBezTo>
                    <a:cubicBezTo>
                      <a:pt x="40640" y="288290"/>
                      <a:pt x="57150" y="290830"/>
                      <a:pt x="63500" y="295910"/>
                    </a:cubicBezTo>
                    <a:cubicBezTo>
                      <a:pt x="68580" y="300990"/>
                      <a:pt x="72390" y="312420"/>
                      <a:pt x="69850" y="318770"/>
                    </a:cubicBezTo>
                    <a:cubicBezTo>
                      <a:pt x="67310" y="326390"/>
                      <a:pt x="54610" y="339090"/>
                      <a:pt x="46990" y="339090"/>
                    </a:cubicBezTo>
                    <a:cubicBezTo>
                      <a:pt x="38100" y="339090"/>
                      <a:pt x="26670" y="328930"/>
                      <a:pt x="19050" y="313690"/>
                    </a:cubicBezTo>
                    <a:cubicBezTo>
                      <a:pt x="1270" y="270510"/>
                      <a:pt x="0" y="68580"/>
                      <a:pt x="19050" y="25400"/>
                    </a:cubicBezTo>
                    <a:cubicBezTo>
                      <a:pt x="26670" y="10160"/>
                      <a:pt x="39370" y="0"/>
                      <a:pt x="48260" y="0"/>
                    </a:cubicBezTo>
                    <a:cubicBezTo>
                      <a:pt x="55880" y="1270"/>
                      <a:pt x="69850" y="25400"/>
                      <a:pt x="69850" y="2540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54610" y="4753610"/>
              <a:ext cx="579120" cy="200660"/>
              <a:chOff x="0" y="0"/>
              <a:chExt cx="579120" cy="2006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50800" y="45720"/>
                <a:ext cx="477520" cy="118110"/>
              </a:xfrm>
              <a:custGeom>
                <a:avLst/>
                <a:gdLst/>
                <a:ahLst/>
                <a:cxnLst/>
                <a:rect r="r" b="b" t="t" l="l"/>
                <a:pathLst>
                  <a:path h="118110" w="477520">
                    <a:moveTo>
                      <a:pt x="74930" y="53340"/>
                    </a:moveTo>
                    <a:cubicBezTo>
                      <a:pt x="3810" y="59690"/>
                      <a:pt x="0" y="49530"/>
                      <a:pt x="0" y="43180"/>
                    </a:cubicBezTo>
                    <a:cubicBezTo>
                      <a:pt x="1270" y="34290"/>
                      <a:pt x="6350" y="24130"/>
                      <a:pt x="17780" y="19050"/>
                    </a:cubicBezTo>
                    <a:cubicBezTo>
                      <a:pt x="49530" y="6350"/>
                      <a:pt x="172720" y="41910"/>
                      <a:pt x="246380" y="48260"/>
                    </a:cubicBezTo>
                    <a:cubicBezTo>
                      <a:pt x="316230" y="53340"/>
                      <a:pt x="417830" y="36830"/>
                      <a:pt x="452120" y="52070"/>
                    </a:cubicBezTo>
                    <a:cubicBezTo>
                      <a:pt x="466090" y="58420"/>
                      <a:pt x="477520" y="71120"/>
                      <a:pt x="477520" y="78740"/>
                    </a:cubicBezTo>
                    <a:cubicBezTo>
                      <a:pt x="476250" y="87630"/>
                      <a:pt x="457200" y="104140"/>
                      <a:pt x="448310" y="102870"/>
                    </a:cubicBezTo>
                    <a:cubicBezTo>
                      <a:pt x="440690" y="101600"/>
                      <a:pt x="425450" y="82550"/>
                      <a:pt x="426720" y="73660"/>
                    </a:cubicBezTo>
                    <a:cubicBezTo>
                      <a:pt x="427990" y="64770"/>
                      <a:pt x="448310" y="52070"/>
                      <a:pt x="457200" y="53340"/>
                    </a:cubicBezTo>
                    <a:cubicBezTo>
                      <a:pt x="464820" y="54610"/>
                      <a:pt x="476250" y="68580"/>
                      <a:pt x="477520" y="76200"/>
                    </a:cubicBezTo>
                    <a:cubicBezTo>
                      <a:pt x="477520" y="85090"/>
                      <a:pt x="471170" y="95250"/>
                      <a:pt x="459740" y="101600"/>
                    </a:cubicBezTo>
                    <a:cubicBezTo>
                      <a:pt x="427990" y="118110"/>
                      <a:pt x="313690" y="104140"/>
                      <a:pt x="240030" y="97790"/>
                    </a:cubicBezTo>
                    <a:cubicBezTo>
                      <a:pt x="167640" y="92710"/>
                      <a:pt x="54610" y="82550"/>
                      <a:pt x="21590" y="68580"/>
                    </a:cubicBezTo>
                    <a:cubicBezTo>
                      <a:pt x="11430" y="64770"/>
                      <a:pt x="5080" y="60960"/>
                      <a:pt x="2540" y="54610"/>
                    </a:cubicBezTo>
                    <a:cubicBezTo>
                      <a:pt x="0" y="46990"/>
                      <a:pt x="1270" y="33020"/>
                      <a:pt x="7620" y="25400"/>
                    </a:cubicBezTo>
                    <a:cubicBezTo>
                      <a:pt x="17780" y="13970"/>
                      <a:pt x="57150" y="0"/>
                      <a:pt x="71120" y="5080"/>
                    </a:cubicBezTo>
                    <a:cubicBezTo>
                      <a:pt x="81280" y="7620"/>
                      <a:pt x="92710" y="22860"/>
                      <a:pt x="92710" y="30480"/>
                    </a:cubicBezTo>
                    <a:cubicBezTo>
                      <a:pt x="92710" y="38100"/>
                      <a:pt x="74930" y="53340"/>
                      <a:pt x="74930" y="5334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3" id="63"/>
            <p:cNvGrpSpPr/>
            <p:nvPr/>
          </p:nvGrpSpPr>
          <p:grpSpPr>
            <a:xfrm rot="0">
              <a:off x="604520" y="4632960"/>
              <a:ext cx="652780" cy="372110"/>
              <a:chOff x="0" y="0"/>
              <a:chExt cx="652780" cy="37211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46990" y="49530"/>
                <a:ext cx="560070" cy="280670"/>
              </a:xfrm>
              <a:custGeom>
                <a:avLst/>
                <a:gdLst/>
                <a:ahLst/>
                <a:cxnLst/>
                <a:rect r="r" b="b" t="t" l="l"/>
                <a:pathLst>
                  <a:path h="280670" w="560070">
                    <a:moveTo>
                      <a:pt x="43180" y="80010"/>
                    </a:moveTo>
                    <a:cubicBezTo>
                      <a:pt x="156210" y="234950"/>
                      <a:pt x="163830" y="231140"/>
                      <a:pt x="175260" y="223520"/>
                    </a:cubicBezTo>
                    <a:cubicBezTo>
                      <a:pt x="203200" y="205740"/>
                      <a:pt x="247650" y="106680"/>
                      <a:pt x="275590" y="81280"/>
                    </a:cubicBezTo>
                    <a:cubicBezTo>
                      <a:pt x="289560" y="69850"/>
                      <a:pt x="300990" y="63500"/>
                      <a:pt x="313690" y="60960"/>
                    </a:cubicBezTo>
                    <a:cubicBezTo>
                      <a:pt x="326390" y="59690"/>
                      <a:pt x="337820" y="62230"/>
                      <a:pt x="354330" y="69850"/>
                    </a:cubicBezTo>
                    <a:cubicBezTo>
                      <a:pt x="391160" y="88900"/>
                      <a:pt x="494030" y="181610"/>
                      <a:pt x="508000" y="210820"/>
                    </a:cubicBezTo>
                    <a:cubicBezTo>
                      <a:pt x="513080" y="220980"/>
                      <a:pt x="513080" y="227330"/>
                      <a:pt x="510540" y="233680"/>
                    </a:cubicBezTo>
                    <a:cubicBezTo>
                      <a:pt x="508000" y="241300"/>
                      <a:pt x="499110" y="247650"/>
                      <a:pt x="492760" y="248920"/>
                    </a:cubicBezTo>
                    <a:cubicBezTo>
                      <a:pt x="486410" y="251460"/>
                      <a:pt x="473710" y="250190"/>
                      <a:pt x="469900" y="243840"/>
                    </a:cubicBezTo>
                    <a:cubicBezTo>
                      <a:pt x="461010" y="228600"/>
                      <a:pt x="495300" y="163830"/>
                      <a:pt x="501650" y="124460"/>
                    </a:cubicBezTo>
                    <a:cubicBezTo>
                      <a:pt x="506730" y="88900"/>
                      <a:pt x="496570" y="36830"/>
                      <a:pt x="505460" y="17780"/>
                    </a:cubicBezTo>
                    <a:cubicBezTo>
                      <a:pt x="510540" y="8890"/>
                      <a:pt x="516890" y="3810"/>
                      <a:pt x="523240" y="2540"/>
                    </a:cubicBezTo>
                    <a:cubicBezTo>
                      <a:pt x="529590" y="0"/>
                      <a:pt x="541020" y="2540"/>
                      <a:pt x="546100" y="7620"/>
                    </a:cubicBezTo>
                    <a:cubicBezTo>
                      <a:pt x="552450" y="12700"/>
                      <a:pt x="554990" y="30480"/>
                      <a:pt x="552450" y="38100"/>
                    </a:cubicBezTo>
                    <a:cubicBezTo>
                      <a:pt x="549910" y="44450"/>
                      <a:pt x="541020" y="50800"/>
                      <a:pt x="533400" y="52070"/>
                    </a:cubicBezTo>
                    <a:cubicBezTo>
                      <a:pt x="527050" y="53340"/>
                      <a:pt x="515620" y="49530"/>
                      <a:pt x="510540" y="43180"/>
                    </a:cubicBezTo>
                    <a:cubicBezTo>
                      <a:pt x="506730" y="38100"/>
                      <a:pt x="502920" y="27940"/>
                      <a:pt x="505460" y="20320"/>
                    </a:cubicBezTo>
                    <a:cubicBezTo>
                      <a:pt x="508000" y="12700"/>
                      <a:pt x="520700" y="2540"/>
                      <a:pt x="528320" y="1270"/>
                    </a:cubicBezTo>
                    <a:cubicBezTo>
                      <a:pt x="535940" y="0"/>
                      <a:pt x="544830" y="3810"/>
                      <a:pt x="549910" y="11430"/>
                    </a:cubicBezTo>
                    <a:cubicBezTo>
                      <a:pt x="560070" y="25400"/>
                      <a:pt x="554990" y="71120"/>
                      <a:pt x="553720" y="99060"/>
                    </a:cubicBezTo>
                    <a:cubicBezTo>
                      <a:pt x="552450" y="125730"/>
                      <a:pt x="551180" y="154940"/>
                      <a:pt x="546100" y="175260"/>
                    </a:cubicBezTo>
                    <a:cubicBezTo>
                      <a:pt x="542290" y="189230"/>
                      <a:pt x="539750" y="204470"/>
                      <a:pt x="532130" y="209550"/>
                    </a:cubicBezTo>
                    <a:cubicBezTo>
                      <a:pt x="524510" y="213360"/>
                      <a:pt x="508000" y="201930"/>
                      <a:pt x="504190" y="205740"/>
                    </a:cubicBezTo>
                    <a:cubicBezTo>
                      <a:pt x="500380" y="210820"/>
                      <a:pt x="513080" y="227330"/>
                      <a:pt x="510540" y="233680"/>
                    </a:cubicBezTo>
                    <a:cubicBezTo>
                      <a:pt x="508000" y="241300"/>
                      <a:pt x="501650" y="248920"/>
                      <a:pt x="492760" y="248920"/>
                    </a:cubicBezTo>
                    <a:cubicBezTo>
                      <a:pt x="464820" y="250190"/>
                      <a:pt x="365760" y="107950"/>
                      <a:pt x="314960" y="114300"/>
                    </a:cubicBezTo>
                    <a:cubicBezTo>
                      <a:pt x="266700" y="119380"/>
                      <a:pt x="229870" y="248920"/>
                      <a:pt x="191770" y="267970"/>
                    </a:cubicBezTo>
                    <a:cubicBezTo>
                      <a:pt x="171450" y="279400"/>
                      <a:pt x="152400" y="280670"/>
                      <a:pt x="132080" y="270510"/>
                    </a:cubicBezTo>
                    <a:cubicBezTo>
                      <a:pt x="92710" y="254000"/>
                      <a:pt x="12700" y="146050"/>
                      <a:pt x="3810" y="111760"/>
                    </a:cubicBezTo>
                    <a:cubicBezTo>
                      <a:pt x="0" y="97790"/>
                      <a:pt x="3810" y="83820"/>
                      <a:pt x="10160" y="78740"/>
                    </a:cubicBezTo>
                    <a:cubicBezTo>
                      <a:pt x="16510" y="73660"/>
                      <a:pt x="43180" y="80010"/>
                      <a:pt x="43180" y="800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1393190" y="4657090"/>
              <a:ext cx="825500" cy="200660"/>
              <a:chOff x="0" y="0"/>
              <a:chExt cx="825500" cy="20066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50800" y="46990"/>
                <a:ext cx="723900" cy="123190"/>
              </a:xfrm>
              <a:custGeom>
                <a:avLst/>
                <a:gdLst/>
                <a:ahLst/>
                <a:cxnLst/>
                <a:rect r="r" b="b" t="t" l="l"/>
                <a:pathLst>
                  <a:path h="123190" w="723900">
                    <a:moveTo>
                      <a:pt x="25400" y="52070"/>
                    </a:moveTo>
                    <a:cubicBezTo>
                      <a:pt x="411480" y="44450"/>
                      <a:pt x="476250" y="16510"/>
                      <a:pt x="529590" y="8890"/>
                    </a:cubicBezTo>
                    <a:cubicBezTo>
                      <a:pt x="568960" y="3810"/>
                      <a:pt x="599440" y="0"/>
                      <a:pt x="631190" y="3810"/>
                    </a:cubicBezTo>
                    <a:cubicBezTo>
                      <a:pt x="660400" y="8890"/>
                      <a:pt x="697230" y="20320"/>
                      <a:pt x="711200" y="31750"/>
                    </a:cubicBezTo>
                    <a:cubicBezTo>
                      <a:pt x="718820" y="38100"/>
                      <a:pt x="723900" y="44450"/>
                      <a:pt x="722630" y="52070"/>
                    </a:cubicBezTo>
                    <a:cubicBezTo>
                      <a:pt x="722630" y="59690"/>
                      <a:pt x="712470" y="73660"/>
                      <a:pt x="704850" y="77470"/>
                    </a:cubicBezTo>
                    <a:cubicBezTo>
                      <a:pt x="698500" y="80010"/>
                      <a:pt x="687070" y="77470"/>
                      <a:pt x="681990" y="72390"/>
                    </a:cubicBezTo>
                    <a:cubicBezTo>
                      <a:pt x="675640" y="67310"/>
                      <a:pt x="671830" y="50800"/>
                      <a:pt x="674370" y="43180"/>
                    </a:cubicBezTo>
                    <a:cubicBezTo>
                      <a:pt x="676910" y="36830"/>
                      <a:pt x="685800" y="27940"/>
                      <a:pt x="692150" y="27940"/>
                    </a:cubicBezTo>
                    <a:cubicBezTo>
                      <a:pt x="701040" y="27940"/>
                      <a:pt x="721360" y="40640"/>
                      <a:pt x="722630" y="49530"/>
                    </a:cubicBezTo>
                    <a:cubicBezTo>
                      <a:pt x="723900" y="57150"/>
                      <a:pt x="712470" y="73660"/>
                      <a:pt x="699770" y="78740"/>
                    </a:cubicBezTo>
                    <a:cubicBezTo>
                      <a:pt x="676910" y="87630"/>
                      <a:pt x="623570" y="55880"/>
                      <a:pt x="575310" y="55880"/>
                    </a:cubicBezTo>
                    <a:cubicBezTo>
                      <a:pt x="509270" y="57150"/>
                      <a:pt x="426720" y="93980"/>
                      <a:pt x="341630" y="101600"/>
                    </a:cubicBezTo>
                    <a:cubicBezTo>
                      <a:pt x="245110" y="111760"/>
                      <a:pt x="71120" y="123190"/>
                      <a:pt x="25400" y="102870"/>
                    </a:cubicBezTo>
                    <a:cubicBezTo>
                      <a:pt x="10160" y="95250"/>
                      <a:pt x="0" y="82550"/>
                      <a:pt x="0" y="73660"/>
                    </a:cubicBezTo>
                    <a:cubicBezTo>
                      <a:pt x="1270" y="66040"/>
                      <a:pt x="25400" y="52070"/>
                      <a:pt x="25400" y="520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2018030" y="4560570"/>
              <a:ext cx="200660" cy="537210"/>
              <a:chOff x="0" y="0"/>
              <a:chExt cx="200660" cy="53721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34290" y="50800"/>
                <a:ext cx="115570" cy="436880"/>
              </a:xfrm>
              <a:custGeom>
                <a:avLst/>
                <a:gdLst/>
                <a:ahLst/>
                <a:cxnLst/>
                <a:rect r="r" b="b" t="t" l="l"/>
                <a:pathLst>
                  <a:path h="436880" w="115570">
                    <a:moveTo>
                      <a:pt x="66040" y="19050"/>
                    </a:moveTo>
                    <a:cubicBezTo>
                      <a:pt x="111760" y="422910"/>
                      <a:pt x="105410" y="431800"/>
                      <a:pt x="97790" y="433070"/>
                    </a:cubicBezTo>
                    <a:cubicBezTo>
                      <a:pt x="90170" y="435610"/>
                      <a:pt x="67310" y="425450"/>
                      <a:pt x="64770" y="417830"/>
                    </a:cubicBezTo>
                    <a:cubicBezTo>
                      <a:pt x="62230" y="408940"/>
                      <a:pt x="74930" y="387350"/>
                      <a:pt x="83820" y="384810"/>
                    </a:cubicBezTo>
                    <a:cubicBezTo>
                      <a:pt x="91440" y="383540"/>
                      <a:pt x="113030" y="396240"/>
                      <a:pt x="114300" y="405130"/>
                    </a:cubicBezTo>
                    <a:cubicBezTo>
                      <a:pt x="115570" y="414020"/>
                      <a:pt x="101600" y="433070"/>
                      <a:pt x="92710" y="435610"/>
                    </a:cubicBezTo>
                    <a:cubicBezTo>
                      <a:pt x="85090" y="436880"/>
                      <a:pt x="73660" y="431800"/>
                      <a:pt x="66040" y="420370"/>
                    </a:cubicBezTo>
                    <a:cubicBezTo>
                      <a:pt x="36830" y="377190"/>
                      <a:pt x="0" y="77470"/>
                      <a:pt x="16510" y="25400"/>
                    </a:cubicBezTo>
                    <a:cubicBezTo>
                      <a:pt x="20320" y="10160"/>
                      <a:pt x="30480" y="1270"/>
                      <a:pt x="38100" y="0"/>
                    </a:cubicBezTo>
                    <a:cubicBezTo>
                      <a:pt x="46990" y="0"/>
                      <a:pt x="66040" y="19050"/>
                      <a:pt x="66040" y="190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AutoShape 69" id="69"/>
            <p:cNvSpPr/>
            <p:nvPr/>
          </p:nvSpPr>
          <p:spPr>
            <a:xfrm flipV="true">
              <a:off x="2222700" y="313317"/>
              <a:ext cx="0" cy="291357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70" id="70"/>
            <p:cNvGrpSpPr/>
            <p:nvPr/>
          </p:nvGrpSpPr>
          <p:grpSpPr>
            <a:xfrm rot="0">
              <a:off x="2621280" y="218440"/>
              <a:ext cx="436880" cy="651510"/>
              <a:chOff x="0" y="0"/>
              <a:chExt cx="436880" cy="65151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45720" y="50800"/>
                <a:ext cx="344170" cy="552450"/>
              </a:xfrm>
              <a:custGeom>
                <a:avLst/>
                <a:gdLst/>
                <a:ahLst/>
                <a:cxnLst/>
                <a:rect r="r" b="b" t="t" l="l"/>
                <a:pathLst>
                  <a:path h="552450" w="344170">
                    <a:moveTo>
                      <a:pt x="40640" y="0"/>
                    </a:moveTo>
                    <a:cubicBezTo>
                      <a:pt x="137160" y="67310"/>
                      <a:pt x="161290" y="105410"/>
                      <a:pt x="187960" y="148590"/>
                    </a:cubicBezTo>
                    <a:cubicBezTo>
                      <a:pt x="223520" y="208280"/>
                      <a:pt x="273050" y="303530"/>
                      <a:pt x="298450" y="372110"/>
                    </a:cubicBezTo>
                    <a:cubicBezTo>
                      <a:pt x="320040" y="426720"/>
                      <a:pt x="344170" y="500380"/>
                      <a:pt x="340360" y="527050"/>
                    </a:cubicBezTo>
                    <a:cubicBezTo>
                      <a:pt x="339090" y="538480"/>
                      <a:pt x="334010" y="544830"/>
                      <a:pt x="327660" y="547370"/>
                    </a:cubicBezTo>
                    <a:cubicBezTo>
                      <a:pt x="322580" y="551180"/>
                      <a:pt x="311150" y="552450"/>
                      <a:pt x="304800" y="548640"/>
                    </a:cubicBezTo>
                    <a:cubicBezTo>
                      <a:pt x="298450" y="546100"/>
                      <a:pt x="290830" y="537210"/>
                      <a:pt x="289560" y="529590"/>
                    </a:cubicBezTo>
                    <a:cubicBezTo>
                      <a:pt x="288290" y="523240"/>
                      <a:pt x="292100" y="511810"/>
                      <a:pt x="297180" y="508000"/>
                    </a:cubicBezTo>
                    <a:cubicBezTo>
                      <a:pt x="302260" y="502920"/>
                      <a:pt x="313690" y="500380"/>
                      <a:pt x="321310" y="501650"/>
                    </a:cubicBezTo>
                    <a:cubicBezTo>
                      <a:pt x="327660" y="502920"/>
                      <a:pt x="336550" y="510540"/>
                      <a:pt x="339090" y="516890"/>
                    </a:cubicBezTo>
                    <a:cubicBezTo>
                      <a:pt x="341630" y="524510"/>
                      <a:pt x="336550" y="542290"/>
                      <a:pt x="330200" y="546100"/>
                    </a:cubicBezTo>
                    <a:cubicBezTo>
                      <a:pt x="322580" y="551180"/>
                      <a:pt x="304800" y="549910"/>
                      <a:pt x="293370" y="539750"/>
                    </a:cubicBezTo>
                    <a:cubicBezTo>
                      <a:pt x="273050" y="521970"/>
                      <a:pt x="274320" y="448310"/>
                      <a:pt x="254000" y="396240"/>
                    </a:cubicBezTo>
                    <a:cubicBezTo>
                      <a:pt x="228600" y="330200"/>
                      <a:pt x="179070" y="234950"/>
                      <a:pt x="146050" y="177800"/>
                    </a:cubicBezTo>
                    <a:cubicBezTo>
                      <a:pt x="123190" y="139700"/>
                      <a:pt x="107950" y="109220"/>
                      <a:pt x="82550" y="83820"/>
                    </a:cubicBezTo>
                    <a:cubicBezTo>
                      <a:pt x="59690" y="62230"/>
                      <a:pt x="13970" y="52070"/>
                      <a:pt x="5080" y="35560"/>
                    </a:cubicBezTo>
                    <a:cubicBezTo>
                      <a:pt x="0" y="25400"/>
                      <a:pt x="1270" y="12700"/>
                      <a:pt x="6350" y="6350"/>
                    </a:cubicBezTo>
                    <a:cubicBezTo>
                      <a:pt x="12700" y="0"/>
                      <a:pt x="40640" y="0"/>
                      <a:pt x="40640" y="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2713990" y="0"/>
              <a:ext cx="369570" cy="511810"/>
              <a:chOff x="0" y="0"/>
              <a:chExt cx="369570" cy="51181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50800" y="48260"/>
                <a:ext cx="266700" cy="414020"/>
              </a:xfrm>
              <a:custGeom>
                <a:avLst/>
                <a:gdLst/>
                <a:ahLst/>
                <a:cxnLst/>
                <a:rect r="r" b="b" t="t" l="l"/>
                <a:pathLst>
                  <a:path h="414020" w="266700">
                    <a:moveTo>
                      <a:pt x="0" y="387350"/>
                    </a:moveTo>
                    <a:cubicBezTo>
                      <a:pt x="8890" y="231140"/>
                      <a:pt x="25400" y="177800"/>
                      <a:pt x="58420" y="135890"/>
                    </a:cubicBezTo>
                    <a:cubicBezTo>
                      <a:pt x="97790" y="85090"/>
                      <a:pt x="198120" y="7620"/>
                      <a:pt x="233680" y="2540"/>
                    </a:cubicBezTo>
                    <a:cubicBezTo>
                      <a:pt x="246380" y="0"/>
                      <a:pt x="259080" y="5080"/>
                      <a:pt x="262890" y="12700"/>
                    </a:cubicBezTo>
                    <a:cubicBezTo>
                      <a:pt x="266700" y="20320"/>
                      <a:pt x="261620" y="44450"/>
                      <a:pt x="254000" y="48260"/>
                    </a:cubicBezTo>
                    <a:cubicBezTo>
                      <a:pt x="246380" y="53340"/>
                      <a:pt x="222250" y="45720"/>
                      <a:pt x="218440" y="38100"/>
                    </a:cubicBezTo>
                    <a:cubicBezTo>
                      <a:pt x="214630" y="30480"/>
                      <a:pt x="223520" y="8890"/>
                      <a:pt x="231140" y="3810"/>
                    </a:cubicBezTo>
                    <a:cubicBezTo>
                      <a:pt x="236220" y="0"/>
                      <a:pt x="248920" y="1270"/>
                      <a:pt x="254000" y="5080"/>
                    </a:cubicBezTo>
                    <a:cubicBezTo>
                      <a:pt x="260350" y="8890"/>
                      <a:pt x="266700" y="19050"/>
                      <a:pt x="266700" y="25400"/>
                    </a:cubicBezTo>
                    <a:cubicBezTo>
                      <a:pt x="266700" y="33020"/>
                      <a:pt x="264160" y="38100"/>
                      <a:pt x="256540" y="46990"/>
                    </a:cubicBezTo>
                    <a:cubicBezTo>
                      <a:pt x="236220" y="71120"/>
                      <a:pt x="137160" y="115570"/>
                      <a:pt x="102870" y="157480"/>
                    </a:cubicBezTo>
                    <a:cubicBezTo>
                      <a:pt x="73660" y="193040"/>
                      <a:pt x="59690" y="236220"/>
                      <a:pt x="50800" y="276860"/>
                    </a:cubicBezTo>
                    <a:cubicBezTo>
                      <a:pt x="41910" y="316230"/>
                      <a:pt x="59690" y="379730"/>
                      <a:pt x="48260" y="398780"/>
                    </a:cubicBezTo>
                    <a:cubicBezTo>
                      <a:pt x="41910" y="407670"/>
                      <a:pt x="30480" y="414020"/>
                      <a:pt x="21590" y="411480"/>
                    </a:cubicBezTo>
                    <a:cubicBezTo>
                      <a:pt x="13970" y="410210"/>
                      <a:pt x="0" y="387350"/>
                      <a:pt x="0" y="3873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4" id="74"/>
            <p:cNvGrpSpPr/>
            <p:nvPr/>
          </p:nvGrpSpPr>
          <p:grpSpPr>
            <a:xfrm rot="0">
              <a:off x="2837180" y="335280"/>
              <a:ext cx="389890" cy="214630"/>
              <a:chOff x="0" y="0"/>
              <a:chExt cx="389890" cy="21463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46990" y="44450"/>
                <a:ext cx="292100" cy="119380"/>
              </a:xfrm>
              <a:custGeom>
                <a:avLst/>
                <a:gdLst/>
                <a:ahLst/>
                <a:cxnLst/>
                <a:rect r="r" b="b" t="t" l="l"/>
                <a:pathLst>
                  <a:path h="119380" w="292100">
                    <a:moveTo>
                      <a:pt x="30480" y="54610"/>
                    </a:moveTo>
                    <a:cubicBezTo>
                      <a:pt x="142240" y="64770"/>
                      <a:pt x="233680" y="0"/>
                      <a:pt x="264160" y="6350"/>
                    </a:cubicBezTo>
                    <a:cubicBezTo>
                      <a:pt x="278130" y="8890"/>
                      <a:pt x="290830" y="22860"/>
                      <a:pt x="290830" y="31750"/>
                    </a:cubicBezTo>
                    <a:cubicBezTo>
                      <a:pt x="292100" y="39370"/>
                      <a:pt x="280670" y="54610"/>
                      <a:pt x="273050" y="55880"/>
                    </a:cubicBezTo>
                    <a:cubicBezTo>
                      <a:pt x="264160" y="57150"/>
                      <a:pt x="243840" y="44450"/>
                      <a:pt x="241300" y="36830"/>
                    </a:cubicBezTo>
                    <a:cubicBezTo>
                      <a:pt x="238760" y="30480"/>
                      <a:pt x="242570" y="19050"/>
                      <a:pt x="247650" y="13970"/>
                    </a:cubicBezTo>
                    <a:cubicBezTo>
                      <a:pt x="252730" y="8890"/>
                      <a:pt x="262890" y="5080"/>
                      <a:pt x="270510" y="6350"/>
                    </a:cubicBezTo>
                    <a:cubicBezTo>
                      <a:pt x="276860" y="7620"/>
                      <a:pt x="287020" y="13970"/>
                      <a:pt x="289560" y="20320"/>
                    </a:cubicBezTo>
                    <a:cubicBezTo>
                      <a:pt x="292100" y="27940"/>
                      <a:pt x="290830" y="40640"/>
                      <a:pt x="281940" y="50800"/>
                    </a:cubicBezTo>
                    <a:cubicBezTo>
                      <a:pt x="260350" y="74930"/>
                      <a:pt x="142240" y="115570"/>
                      <a:pt x="91440" y="118110"/>
                    </a:cubicBezTo>
                    <a:cubicBezTo>
                      <a:pt x="57150" y="119380"/>
                      <a:pt x="16510" y="107950"/>
                      <a:pt x="5080" y="95250"/>
                    </a:cubicBezTo>
                    <a:cubicBezTo>
                      <a:pt x="0" y="87630"/>
                      <a:pt x="0" y="72390"/>
                      <a:pt x="3810" y="66040"/>
                    </a:cubicBezTo>
                    <a:cubicBezTo>
                      <a:pt x="8890" y="59690"/>
                      <a:pt x="30480" y="54610"/>
                      <a:pt x="30480" y="546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3199130" y="321310"/>
              <a:ext cx="529590" cy="646430"/>
              <a:chOff x="0" y="0"/>
              <a:chExt cx="529590" cy="64643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45720" y="49530"/>
                <a:ext cx="440690" cy="547370"/>
              </a:xfrm>
              <a:custGeom>
                <a:avLst/>
                <a:gdLst/>
                <a:ahLst/>
                <a:cxnLst/>
                <a:rect r="r" b="b" t="t" l="l"/>
                <a:pathLst>
                  <a:path h="547370" w="440690">
                    <a:moveTo>
                      <a:pt x="7620" y="118110"/>
                    </a:moveTo>
                    <a:cubicBezTo>
                      <a:pt x="140970" y="6350"/>
                      <a:pt x="149860" y="1270"/>
                      <a:pt x="163830" y="1270"/>
                    </a:cubicBezTo>
                    <a:cubicBezTo>
                      <a:pt x="181610" y="0"/>
                      <a:pt x="209550" y="3810"/>
                      <a:pt x="224790" y="16510"/>
                    </a:cubicBezTo>
                    <a:cubicBezTo>
                      <a:pt x="240030" y="27940"/>
                      <a:pt x="248920" y="53340"/>
                      <a:pt x="252730" y="72390"/>
                    </a:cubicBezTo>
                    <a:cubicBezTo>
                      <a:pt x="255270" y="87630"/>
                      <a:pt x="245110" y="99060"/>
                      <a:pt x="247650" y="115570"/>
                    </a:cubicBezTo>
                    <a:cubicBezTo>
                      <a:pt x="248920" y="138430"/>
                      <a:pt x="252730" y="172720"/>
                      <a:pt x="271780" y="190500"/>
                    </a:cubicBezTo>
                    <a:cubicBezTo>
                      <a:pt x="294640" y="213360"/>
                      <a:pt x="361950" y="208280"/>
                      <a:pt x="389890" y="226060"/>
                    </a:cubicBezTo>
                    <a:cubicBezTo>
                      <a:pt x="410210" y="240030"/>
                      <a:pt x="426720" y="252730"/>
                      <a:pt x="433070" y="275590"/>
                    </a:cubicBezTo>
                    <a:cubicBezTo>
                      <a:pt x="440690" y="307340"/>
                      <a:pt x="416560" y="365760"/>
                      <a:pt x="400050" y="407670"/>
                    </a:cubicBezTo>
                    <a:cubicBezTo>
                      <a:pt x="383540" y="453390"/>
                      <a:pt x="351790" y="521970"/>
                      <a:pt x="331470" y="538480"/>
                    </a:cubicBezTo>
                    <a:cubicBezTo>
                      <a:pt x="322580" y="544830"/>
                      <a:pt x="314960" y="547370"/>
                      <a:pt x="308610" y="544830"/>
                    </a:cubicBezTo>
                    <a:cubicBezTo>
                      <a:pt x="300990" y="543560"/>
                      <a:pt x="292100" y="535940"/>
                      <a:pt x="289560" y="529590"/>
                    </a:cubicBezTo>
                    <a:cubicBezTo>
                      <a:pt x="287020" y="523240"/>
                      <a:pt x="288290" y="511810"/>
                      <a:pt x="292100" y="506730"/>
                    </a:cubicBezTo>
                    <a:cubicBezTo>
                      <a:pt x="297180" y="500380"/>
                      <a:pt x="313690" y="494030"/>
                      <a:pt x="321310" y="496570"/>
                    </a:cubicBezTo>
                    <a:cubicBezTo>
                      <a:pt x="328930" y="499110"/>
                      <a:pt x="339090" y="514350"/>
                      <a:pt x="339090" y="521970"/>
                    </a:cubicBezTo>
                    <a:cubicBezTo>
                      <a:pt x="339090" y="528320"/>
                      <a:pt x="332740" y="538480"/>
                      <a:pt x="326390" y="542290"/>
                    </a:cubicBezTo>
                    <a:cubicBezTo>
                      <a:pt x="320040" y="546100"/>
                      <a:pt x="302260" y="543560"/>
                      <a:pt x="295910" y="538480"/>
                    </a:cubicBezTo>
                    <a:cubicBezTo>
                      <a:pt x="290830" y="534670"/>
                      <a:pt x="288290" y="527050"/>
                      <a:pt x="288290" y="516890"/>
                    </a:cubicBezTo>
                    <a:cubicBezTo>
                      <a:pt x="290830" y="491490"/>
                      <a:pt x="337820" y="434340"/>
                      <a:pt x="351790" y="392430"/>
                    </a:cubicBezTo>
                    <a:cubicBezTo>
                      <a:pt x="365760" y="354330"/>
                      <a:pt x="389890" y="302260"/>
                      <a:pt x="373380" y="273050"/>
                    </a:cubicBezTo>
                    <a:cubicBezTo>
                      <a:pt x="355600" y="241300"/>
                      <a:pt x="257810" y="242570"/>
                      <a:pt x="232410" y="218440"/>
                    </a:cubicBezTo>
                    <a:cubicBezTo>
                      <a:pt x="217170" y="205740"/>
                      <a:pt x="213360" y="190500"/>
                      <a:pt x="208280" y="172720"/>
                    </a:cubicBezTo>
                    <a:cubicBezTo>
                      <a:pt x="201930" y="148590"/>
                      <a:pt x="212090" y="107950"/>
                      <a:pt x="204470" y="86360"/>
                    </a:cubicBezTo>
                    <a:cubicBezTo>
                      <a:pt x="199390" y="69850"/>
                      <a:pt x="189230" y="52070"/>
                      <a:pt x="176530" y="48260"/>
                    </a:cubicBezTo>
                    <a:cubicBezTo>
                      <a:pt x="161290" y="45720"/>
                      <a:pt x="137160" y="66040"/>
                      <a:pt x="115570" y="81280"/>
                    </a:cubicBezTo>
                    <a:cubicBezTo>
                      <a:pt x="88900" y="101600"/>
                      <a:pt x="54610" y="156210"/>
                      <a:pt x="33020" y="160020"/>
                    </a:cubicBezTo>
                    <a:cubicBezTo>
                      <a:pt x="21590" y="162560"/>
                      <a:pt x="10160" y="158750"/>
                      <a:pt x="5080" y="152400"/>
                    </a:cubicBezTo>
                    <a:cubicBezTo>
                      <a:pt x="0" y="144780"/>
                      <a:pt x="7620" y="118110"/>
                      <a:pt x="7620" y="1181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6366" y="5591716"/>
            <a:ext cx="5001634" cy="4695284"/>
          </a:xfrm>
          <a:custGeom>
            <a:avLst/>
            <a:gdLst/>
            <a:ahLst/>
            <a:cxnLst/>
            <a:rect r="r" b="b" t="t" l="l"/>
            <a:pathLst>
              <a:path h="4695284" w="5001634">
                <a:moveTo>
                  <a:pt x="0" y="0"/>
                </a:moveTo>
                <a:lnTo>
                  <a:pt x="5001634" y="0"/>
                </a:lnTo>
                <a:lnTo>
                  <a:pt x="5001634" y="4695284"/>
                </a:lnTo>
                <a:lnTo>
                  <a:pt x="0" y="469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527320"/>
            <a:ext cx="5828962" cy="3759680"/>
          </a:xfrm>
          <a:custGeom>
            <a:avLst/>
            <a:gdLst/>
            <a:ahLst/>
            <a:cxnLst/>
            <a:rect r="r" b="b" t="t" l="l"/>
            <a:pathLst>
              <a:path h="3759680" w="5828962">
                <a:moveTo>
                  <a:pt x="0" y="0"/>
                </a:moveTo>
                <a:lnTo>
                  <a:pt x="5828962" y="0"/>
                </a:lnTo>
                <a:lnTo>
                  <a:pt x="5828962" y="3759680"/>
                </a:lnTo>
                <a:lnTo>
                  <a:pt x="0" y="375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24328" y="6833182"/>
            <a:ext cx="5666671" cy="4250003"/>
          </a:xfrm>
          <a:custGeom>
            <a:avLst/>
            <a:gdLst/>
            <a:ahLst/>
            <a:cxnLst/>
            <a:rect r="r" b="b" t="t" l="l"/>
            <a:pathLst>
              <a:path h="4250003" w="5666671">
                <a:moveTo>
                  <a:pt x="0" y="0"/>
                </a:moveTo>
                <a:lnTo>
                  <a:pt x="5666671" y="0"/>
                </a:lnTo>
                <a:lnTo>
                  <a:pt x="5666671" y="4250003"/>
                </a:lnTo>
                <a:lnTo>
                  <a:pt x="0" y="4250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5526" y="2740607"/>
            <a:ext cx="15713774" cy="40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CALCULATION FOR NOTCH SAFETY AT ‘ V ’ JUNCTION OF CARRIAGE &amp; GUIDEWAY MATTING SURFACE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892" y="1057275"/>
            <a:ext cx="1670421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 - 2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4271" y="1607506"/>
            <a:ext cx="13979458" cy="8679494"/>
          </a:xfrm>
          <a:custGeom>
            <a:avLst/>
            <a:gdLst/>
            <a:ahLst/>
            <a:cxnLst/>
            <a:rect r="r" b="b" t="t" l="l"/>
            <a:pathLst>
              <a:path h="8679494" w="13979458">
                <a:moveTo>
                  <a:pt x="0" y="0"/>
                </a:moveTo>
                <a:lnTo>
                  <a:pt x="13979458" y="0"/>
                </a:lnTo>
                <a:lnTo>
                  <a:pt x="13979458" y="8679494"/>
                </a:lnTo>
                <a:lnTo>
                  <a:pt x="0" y="867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71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72456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NOTCH SAFERY DERIVATION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576" y="2281136"/>
            <a:ext cx="15748850" cy="2862364"/>
          </a:xfrm>
          <a:custGeom>
            <a:avLst/>
            <a:gdLst/>
            <a:ahLst/>
            <a:cxnLst/>
            <a:rect r="r" b="b" t="t" l="l"/>
            <a:pathLst>
              <a:path h="2862364" w="15748850">
                <a:moveTo>
                  <a:pt x="0" y="0"/>
                </a:moveTo>
                <a:lnTo>
                  <a:pt x="15748850" y="0"/>
                </a:lnTo>
                <a:lnTo>
                  <a:pt x="15748850" y="2862364"/>
                </a:lnTo>
                <a:lnTo>
                  <a:pt x="0" y="286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576" y="5143500"/>
            <a:ext cx="15748850" cy="4880933"/>
          </a:xfrm>
          <a:custGeom>
            <a:avLst/>
            <a:gdLst/>
            <a:ahLst/>
            <a:cxnLst/>
            <a:rect r="r" b="b" t="t" l="l"/>
            <a:pathLst>
              <a:path h="4880933" w="15748850">
                <a:moveTo>
                  <a:pt x="0" y="0"/>
                </a:moveTo>
                <a:lnTo>
                  <a:pt x="15748850" y="0"/>
                </a:lnTo>
                <a:lnTo>
                  <a:pt x="15748850" y="4880933"/>
                </a:lnTo>
                <a:lnTo>
                  <a:pt x="0" y="488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9" t="0" r="-812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25462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NOTCH SAFERY DERIVATION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751243" y="5745480"/>
            <a:ext cx="3535680" cy="1973580"/>
            <a:chOff x="0" y="0"/>
            <a:chExt cx="4714240" cy="2631440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955814" y="-778962"/>
              <a:ext cx="1775055" cy="3531099"/>
            </a:xfrm>
            <a:custGeom>
              <a:avLst/>
              <a:gdLst/>
              <a:ahLst/>
              <a:cxnLst/>
              <a:rect r="r" b="b" t="t" l="l"/>
              <a:pathLst>
                <a:path h="3531099" w="1775055">
                  <a:moveTo>
                    <a:pt x="0" y="0"/>
                  </a:moveTo>
                  <a:lnTo>
                    <a:pt x="1775055" y="0"/>
                  </a:lnTo>
                  <a:lnTo>
                    <a:pt x="1775055" y="3531099"/>
                  </a:lnTo>
                  <a:lnTo>
                    <a:pt x="0" y="353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588770" y="1924050"/>
              <a:ext cx="579120" cy="707390"/>
              <a:chOff x="0" y="0"/>
              <a:chExt cx="579120" cy="7073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5720" y="49530"/>
                <a:ext cx="485140" cy="614680"/>
              </a:xfrm>
              <a:custGeom>
                <a:avLst/>
                <a:gdLst/>
                <a:ahLst/>
                <a:cxnLst/>
                <a:rect r="r" b="b" t="t" l="l"/>
                <a:pathLst>
                  <a:path h="614680" w="485140">
                    <a:moveTo>
                      <a:pt x="38100" y="553720"/>
                    </a:moveTo>
                    <a:cubicBezTo>
                      <a:pt x="50800" y="575310"/>
                      <a:pt x="115570" y="469900"/>
                      <a:pt x="144780" y="422910"/>
                    </a:cubicBezTo>
                    <a:cubicBezTo>
                      <a:pt x="167640" y="383540"/>
                      <a:pt x="182880" y="355600"/>
                      <a:pt x="200660" y="312420"/>
                    </a:cubicBezTo>
                    <a:cubicBezTo>
                      <a:pt x="226060" y="251460"/>
                      <a:pt x="271780" y="144780"/>
                      <a:pt x="273050" y="91440"/>
                    </a:cubicBezTo>
                    <a:cubicBezTo>
                      <a:pt x="274320" y="62230"/>
                      <a:pt x="248920" y="35560"/>
                      <a:pt x="255270" y="21590"/>
                    </a:cubicBezTo>
                    <a:cubicBezTo>
                      <a:pt x="259080" y="10160"/>
                      <a:pt x="279400" y="0"/>
                      <a:pt x="288290" y="2540"/>
                    </a:cubicBezTo>
                    <a:cubicBezTo>
                      <a:pt x="295910" y="5080"/>
                      <a:pt x="307340" y="24130"/>
                      <a:pt x="304800" y="33020"/>
                    </a:cubicBezTo>
                    <a:cubicBezTo>
                      <a:pt x="300990" y="43180"/>
                      <a:pt x="270510" y="41910"/>
                      <a:pt x="259080" y="55880"/>
                    </a:cubicBezTo>
                    <a:cubicBezTo>
                      <a:pt x="245110" y="74930"/>
                      <a:pt x="242570" y="115570"/>
                      <a:pt x="240030" y="147320"/>
                    </a:cubicBezTo>
                    <a:cubicBezTo>
                      <a:pt x="237490" y="181610"/>
                      <a:pt x="237490" y="215900"/>
                      <a:pt x="242570" y="252730"/>
                    </a:cubicBezTo>
                    <a:cubicBezTo>
                      <a:pt x="247650" y="293370"/>
                      <a:pt x="257810" y="340360"/>
                      <a:pt x="270510" y="378460"/>
                    </a:cubicBezTo>
                    <a:cubicBezTo>
                      <a:pt x="280670" y="411480"/>
                      <a:pt x="292100" y="444500"/>
                      <a:pt x="308610" y="471170"/>
                    </a:cubicBezTo>
                    <a:cubicBezTo>
                      <a:pt x="323850" y="495300"/>
                      <a:pt x="345440" y="518160"/>
                      <a:pt x="361950" y="532130"/>
                    </a:cubicBezTo>
                    <a:cubicBezTo>
                      <a:pt x="374650" y="543560"/>
                      <a:pt x="384810" y="554990"/>
                      <a:pt x="400050" y="556260"/>
                    </a:cubicBezTo>
                    <a:cubicBezTo>
                      <a:pt x="417830" y="557530"/>
                      <a:pt x="450850" y="525780"/>
                      <a:pt x="464820" y="528320"/>
                    </a:cubicBezTo>
                    <a:cubicBezTo>
                      <a:pt x="472440" y="529590"/>
                      <a:pt x="480060" y="537210"/>
                      <a:pt x="482600" y="543560"/>
                    </a:cubicBezTo>
                    <a:cubicBezTo>
                      <a:pt x="485140" y="549910"/>
                      <a:pt x="482600" y="561340"/>
                      <a:pt x="478790" y="567690"/>
                    </a:cubicBezTo>
                    <a:cubicBezTo>
                      <a:pt x="474980" y="572770"/>
                      <a:pt x="464820" y="577850"/>
                      <a:pt x="457200" y="577850"/>
                    </a:cubicBezTo>
                    <a:cubicBezTo>
                      <a:pt x="450850" y="577850"/>
                      <a:pt x="440690" y="572770"/>
                      <a:pt x="436880" y="566420"/>
                    </a:cubicBezTo>
                    <a:cubicBezTo>
                      <a:pt x="433070" y="558800"/>
                      <a:pt x="434340" y="541020"/>
                      <a:pt x="439420" y="534670"/>
                    </a:cubicBezTo>
                    <a:cubicBezTo>
                      <a:pt x="444500" y="529590"/>
                      <a:pt x="454660" y="525780"/>
                      <a:pt x="462280" y="527050"/>
                    </a:cubicBezTo>
                    <a:cubicBezTo>
                      <a:pt x="468630" y="528320"/>
                      <a:pt x="478790" y="534670"/>
                      <a:pt x="481330" y="541020"/>
                    </a:cubicBezTo>
                    <a:cubicBezTo>
                      <a:pt x="483870" y="547370"/>
                      <a:pt x="485140" y="557530"/>
                      <a:pt x="480060" y="565150"/>
                    </a:cubicBezTo>
                    <a:cubicBezTo>
                      <a:pt x="469900" y="579120"/>
                      <a:pt x="419100" y="601980"/>
                      <a:pt x="392430" y="601980"/>
                    </a:cubicBezTo>
                    <a:cubicBezTo>
                      <a:pt x="367030" y="600710"/>
                      <a:pt x="345440" y="582930"/>
                      <a:pt x="323850" y="566420"/>
                    </a:cubicBezTo>
                    <a:cubicBezTo>
                      <a:pt x="300990" y="547370"/>
                      <a:pt x="278130" y="519430"/>
                      <a:pt x="261620" y="490220"/>
                    </a:cubicBezTo>
                    <a:cubicBezTo>
                      <a:pt x="243840" y="461010"/>
                      <a:pt x="232410" y="425450"/>
                      <a:pt x="220980" y="388620"/>
                    </a:cubicBezTo>
                    <a:cubicBezTo>
                      <a:pt x="208280" y="347980"/>
                      <a:pt x="196850" y="297180"/>
                      <a:pt x="191770" y="254000"/>
                    </a:cubicBezTo>
                    <a:cubicBezTo>
                      <a:pt x="187960" y="213360"/>
                      <a:pt x="185420" y="172720"/>
                      <a:pt x="190500" y="134620"/>
                    </a:cubicBezTo>
                    <a:cubicBezTo>
                      <a:pt x="196850" y="95250"/>
                      <a:pt x="209550" y="43180"/>
                      <a:pt x="228600" y="22860"/>
                    </a:cubicBezTo>
                    <a:cubicBezTo>
                      <a:pt x="243840" y="7620"/>
                      <a:pt x="269240" y="0"/>
                      <a:pt x="281940" y="1270"/>
                    </a:cubicBezTo>
                    <a:cubicBezTo>
                      <a:pt x="290830" y="2540"/>
                      <a:pt x="295910" y="6350"/>
                      <a:pt x="302260" y="15240"/>
                    </a:cubicBezTo>
                    <a:cubicBezTo>
                      <a:pt x="312420" y="30480"/>
                      <a:pt x="323850" y="64770"/>
                      <a:pt x="322580" y="100330"/>
                    </a:cubicBezTo>
                    <a:cubicBezTo>
                      <a:pt x="320040" y="158750"/>
                      <a:pt x="273050" y="271780"/>
                      <a:pt x="246380" y="335280"/>
                    </a:cubicBezTo>
                    <a:cubicBezTo>
                      <a:pt x="226060" y="382270"/>
                      <a:pt x="212090" y="411480"/>
                      <a:pt x="185420" y="450850"/>
                    </a:cubicBezTo>
                    <a:cubicBezTo>
                      <a:pt x="154940" y="500380"/>
                      <a:pt x="104140" y="594360"/>
                      <a:pt x="67310" y="607060"/>
                    </a:cubicBezTo>
                    <a:cubicBezTo>
                      <a:pt x="45720" y="614680"/>
                      <a:pt x="13970" y="601980"/>
                      <a:pt x="5080" y="590550"/>
                    </a:cubicBezTo>
                    <a:cubicBezTo>
                      <a:pt x="0" y="584200"/>
                      <a:pt x="0" y="568960"/>
                      <a:pt x="5080" y="562610"/>
                    </a:cubicBezTo>
                    <a:cubicBezTo>
                      <a:pt x="10160" y="554990"/>
                      <a:pt x="38100" y="553720"/>
                      <a:pt x="38100" y="5537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4251960" y="721360"/>
              <a:ext cx="462280" cy="702310"/>
              <a:chOff x="0" y="0"/>
              <a:chExt cx="462280" cy="7023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6990" y="49530"/>
                <a:ext cx="3683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368300">
                    <a:moveTo>
                      <a:pt x="100330" y="26670"/>
                    </a:moveTo>
                    <a:cubicBezTo>
                      <a:pt x="124460" y="274320"/>
                      <a:pt x="134620" y="403860"/>
                      <a:pt x="124460" y="440690"/>
                    </a:cubicBezTo>
                    <a:cubicBezTo>
                      <a:pt x="120650" y="454660"/>
                      <a:pt x="115570" y="462280"/>
                      <a:pt x="107950" y="464820"/>
                    </a:cubicBezTo>
                    <a:cubicBezTo>
                      <a:pt x="100330" y="467360"/>
                      <a:pt x="82550" y="462280"/>
                      <a:pt x="76200" y="453390"/>
                    </a:cubicBezTo>
                    <a:cubicBezTo>
                      <a:pt x="68580" y="444500"/>
                      <a:pt x="69850" y="420370"/>
                      <a:pt x="76200" y="405130"/>
                    </a:cubicBezTo>
                    <a:cubicBezTo>
                      <a:pt x="82550" y="386080"/>
                      <a:pt x="105410" y="363220"/>
                      <a:pt x="123190" y="350520"/>
                    </a:cubicBezTo>
                    <a:cubicBezTo>
                      <a:pt x="139700" y="339090"/>
                      <a:pt x="157480" y="330200"/>
                      <a:pt x="177800" y="327660"/>
                    </a:cubicBezTo>
                    <a:cubicBezTo>
                      <a:pt x="199390" y="323850"/>
                      <a:pt x="227330" y="326390"/>
                      <a:pt x="250190" y="332740"/>
                    </a:cubicBezTo>
                    <a:cubicBezTo>
                      <a:pt x="271780" y="339090"/>
                      <a:pt x="294640" y="351790"/>
                      <a:pt x="312420" y="365760"/>
                    </a:cubicBezTo>
                    <a:cubicBezTo>
                      <a:pt x="330200" y="379730"/>
                      <a:pt x="347980" y="394970"/>
                      <a:pt x="356870" y="415290"/>
                    </a:cubicBezTo>
                    <a:cubicBezTo>
                      <a:pt x="367030" y="439420"/>
                      <a:pt x="368300" y="477520"/>
                      <a:pt x="363220" y="502920"/>
                    </a:cubicBezTo>
                    <a:cubicBezTo>
                      <a:pt x="358140" y="524510"/>
                      <a:pt x="346710" y="544830"/>
                      <a:pt x="331470" y="560070"/>
                    </a:cubicBezTo>
                    <a:cubicBezTo>
                      <a:pt x="312420" y="577850"/>
                      <a:pt x="285750" y="594360"/>
                      <a:pt x="254000" y="601980"/>
                    </a:cubicBezTo>
                    <a:cubicBezTo>
                      <a:pt x="212090" y="609600"/>
                      <a:pt x="142240" y="601980"/>
                      <a:pt x="99060" y="589280"/>
                    </a:cubicBezTo>
                    <a:cubicBezTo>
                      <a:pt x="62230" y="579120"/>
                      <a:pt x="15240" y="558800"/>
                      <a:pt x="5080" y="542290"/>
                    </a:cubicBezTo>
                    <a:cubicBezTo>
                      <a:pt x="0" y="534670"/>
                      <a:pt x="1270" y="524510"/>
                      <a:pt x="3810" y="519430"/>
                    </a:cubicBezTo>
                    <a:cubicBezTo>
                      <a:pt x="7620" y="513080"/>
                      <a:pt x="16510" y="506730"/>
                      <a:pt x="24130" y="505460"/>
                    </a:cubicBezTo>
                    <a:cubicBezTo>
                      <a:pt x="30480" y="504190"/>
                      <a:pt x="41910" y="508000"/>
                      <a:pt x="45720" y="514350"/>
                    </a:cubicBezTo>
                    <a:cubicBezTo>
                      <a:pt x="50800" y="520700"/>
                      <a:pt x="52070" y="537210"/>
                      <a:pt x="48260" y="544830"/>
                    </a:cubicBezTo>
                    <a:cubicBezTo>
                      <a:pt x="44450" y="551180"/>
                      <a:pt x="34290" y="556260"/>
                      <a:pt x="26670" y="556260"/>
                    </a:cubicBezTo>
                    <a:cubicBezTo>
                      <a:pt x="20320" y="556260"/>
                      <a:pt x="10160" y="551180"/>
                      <a:pt x="6350" y="544830"/>
                    </a:cubicBezTo>
                    <a:cubicBezTo>
                      <a:pt x="2540" y="539750"/>
                      <a:pt x="0" y="528320"/>
                      <a:pt x="3810" y="521970"/>
                    </a:cubicBezTo>
                    <a:cubicBezTo>
                      <a:pt x="6350" y="514350"/>
                      <a:pt x="17780" y="505460"/>
                      <a:pt x="29210" y="505460"/>
                    </a:cubicBezTo>
                    <a:cubicBezTo>
                      <a:pt x="48260" y="504190"/>
                      <a:pt x="78740" y="532130"/>
                      <a:pt x="107950" y="539750"/>
                    </a:cubicBezTo>
                    <a:cubicBezTo>
                      <a:pt x="144780" y="549910"/>
                      <a:pt x="200660" y="560070"/>
                      <a:pt x="233680" y="554990"/>
                    </a:cubicBezTo>
                    <a:cubicBezTo>
                      <a:pt x="257810" y="552450"/>
                      <a:pt x="276860" y="542290"/>
                      <a:pt x="290830" y="530860"/>
                    </a:cubicBezTo>
                    <a:cubicBezTo>
                      <a:pt x="300990" y="521970"/>
                      <a:pt x="308610" y="511810"/>
                      <a:pt x="312420" y="499110"/>
                    </a:cubicBezTo>
                    <a:cubicBezTo>
                      <a:pt x="318770" y="483870"/>
                      <a:pt x="323850" y="459740"/>
                      <a:pt x="316230" y="441960"/>
                    </a:cubicBezTo>
                    <a:cubicBezTo>
                      <a:pt x="306070" y="419100"/>
                      <a:pt x="265430" y="392430"/>
                      <a:pt x="242570" y="382270"/>
                    </a:cubicBezTo>
                    <a:cubicBezTo>
                      <a:pt x="226060" y="374650"/>
                      <a:pt x="208280" y="373380"/>
                      <a:pt x="193040" y="374650"/>
                    </a:cubicBezTo>
                    <a:cubicBezTo>
                      <a:pt x="180340" y="375920"/>
                      <a:pt x="168910" y="381000"/>
                      <a:pt x="157480" y="387350"/>
                    </a:cubicBezTo>
                    <a:cubicBezTo>
                      <a:pt x="144780" y="393700"/>
                      <a:pt x="129540" y="402590"/>
                      <a:pt x="121920" y="415290"/>
                    </a:cubicBezTo>
                    <a:cubicBezTo>
                      <a:pt x="114300" y="427990"/>
                      <a:pt x="121920" y="457200"/>
                      <a:pt x="113030" y="462280"/>
                    </a:cubicBezTo>
                    <a:cubicBezTo>
                      <a:pt x="105410" y="467360"/>
                      <a:pt x="86360" y="466090"/>
                      <a:pt x="76200" y="453390"/>
                    </a:cubicBezTo>
                    <a:cubicBezTo>
                      <a:pt x="41910" y="414020"/>
                      <a:pt x="26670" y="81280"/>
                      <a:pt x="49530" y="26670"/>
                    </a:cubicBezTo>
                    <a:cubicBezTo>
                      <a:pt x="55880" y="10160"/>
                      <a:pt x="69850" y="0"/>
                      <a:pt x="77470" y="1270"/>
                    </a:cubicBezTo>
                    <a:cubicBezTo>
                      <a:pt x="86360" y="1270"/>
                      <a:pt x="100330" y="26670"/>
                      <a:pt x="10033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466590" y="506730"/>
              <a:ext cx="200660" cy="415290"/>
              <a:chOff x="0" y="0"/>
              <a:chExt cx="200660" cy="4152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0640" y="46990"/>
                <a:ext cx="107950" cy="318770"/>
              </a:xfrm>
              <a:custGeom>
                <a:avLst/>
                <a:gdLst/>
                <a:ahLst/>
                <a:cxnLst/>
                <a:rect r="r" b="b" t="t" l="l"/>
                <a:pathLst>
                  <a:path h="318770" w="107950">
                    <a:moveTo>
                      <a:pt x="107950" y="31750"/>
                    </a:moveTo>
                    <a:cubicBezTo>
                      <a:pt x="49530" y="312420"/>
                      <a:pt x="39370" y="318770"/>
                      <a:pt x="30480" y="316230"/>
                    </a:cubicBezTo>
                    <a:cubicBezTo>
                      <a:pt x="22860" y="314960"/>
                      <a:pt x="7620" y="294640"/>
                      <a:pt x="10160" y="285750"/>
                    </a:cubicBezTo>
                    <a:cubicBezTo>
                      <a:pt x="11430" y="278130"/>
                      <a:pt x="33020" y="265430"/>
                      <a:pt x="40640" y="266700"/>
                    </a:cubicBezTo>
                    <a:cubicBezTo>
                      <a:pt x="48260" y="267970"/>
                      <a:pt x="55880" y="276860"/>
                      <a:pt x="58420" y="283210"/>
                    </a:cubicBezTo>
                    <a:cubicBezTo>
                      <a:pt x="60960" y="289560"/>
                      <a:pt x="59690" y="300990"/>
                      <a:pt x="54610" y="306070"/>
                    </a:cubicBezTo>
                    <a:cubicBezTo>
                      <a:pt x="50800" y="312420"/>
                      <a:pt x="40640" y="317500"/>
                      <a:pt x="34290" y="316230"/>
                    </a:cubicBezTo>
                    <a:cubicBezTo>
                      <a:pt x="25400" y="316230"/>
                      <a:pt x="15240" y="308610"/>
                      <a:pt x="10160" y="297180"/>
                    </a:cubicBezTo>
                    <a:cubicBezTo>
                      <a:pt x="0" y="273050"/>
                      <a:pt x="16510" y="207010"/>
                      <a:pt x="25400" y="160020"/>
                    </a:cubicBezTo>
                    <a:cubicBezTo>
                      <a:pt x="34290" y="111760"/>
                      <a:pt x="44450" y="30480"/>
                      <a:pt x="63500" y="11430"/>
                    </a:cubicBezTo>
                    <a:cubicBezTo>
                      <a:pt x="71120" y="2540"/>
                      <a:pt x="83820" y="0"/>
                      <a:pt x="90170" y="3810"/>
                    </a:cubicBezTo>
                    <a:cubicBezTo>
                      <a:pt x="99060" y="6350"/>
                      <a:pt x="107950" y="31750"/>
                      <a:pt x="107950" y="317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649980" y="0"/>
              <a:ext cx="513080" cy="200660"/>
              <a:chOff x="0" y="0"/>
              <a:chExt cx="513080" cy="20066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9530" y="43180"/>
                <a:ext cx="412750" cy="118110"/>
              </a:xfrm>
              <a:custGeom>
                <a:avLst/>
                <a:gdLst/>
                <a:ahLst/>
                <a:cxnLst/>
                <a:rect r="r" b="b" t="t" l="l"/>
                <a:pathLst>
                  <a:path h="118110" w="412750">
                    <a:moveTo>
                      <a:pt x="21590" y="57150"/>
                    </a:moveTo>
                    <a:cubicBezTo>
                      <a:pt x="273050" y="13970"/>
                      <a:pt x="354330" y="0"/>
                      <a:pt x="386080" y="7620"/>
                    </a:cubicBezTo>
                    <a:cubicBezTo>
                      <a:pt x="398780" y="11430"/>
                      <a:pt x="408940" y="19050"/>
                      <a:pt x="410210" y="26670"/>
                    </a:cubicBezTo>
                    <a:cubicBezTo>
                      <a:pt x="412750" y="34290"/>
                      <a:pt x="400050" y="55880"/>
                      <a:pt x="392430" y="58420"/>
                    </a:cubicBezTo>
                    <a:cubicBezTo>
                      <a:pt x="383540" y="59690"/>
                      <a:pt x="363220" y="46990"/>
                      <a:pt x="360680" y="38100"/>
                    </a:cubicBezTo>
                    <a:cubicBezTo>
                      <a:pt x="359410" y="30480"/>
                      <a:pt x="374650" y="8890"/>
                      <a:pt x="383540" y="8890"/>
                    </a:cubicBezTo>
                    <a:cubicBezTo>
                      <a:pt x="391160" y="7620"/>
                      <a:pt x="410210" y="22860"/>
                      <a:pt x="411480" y="31750"/>
                    </a:cubicBezTo>
                    <a:cubicBezTo>
                      <a:pt x="412750" y="39370"/>
                      <a:pt x="406400" y="50800"/>
                      <a:pt x="394970" y="57150"/>
                    </a:cubicBezTo>
                    <a:cubicBezTo>
                      <a:pt x="368300" y="72390"/>
                      <a:pt x="284480" y="62230"/>
                      <a:pt x="226060" y="69850"/>
                    </a:cubicBezTo>
                    <a:cubicBezTo>
                      <a:pt x="162560" y="78740"/>
                      <a:pt x="57150" y="118110"/>
                      <a:pt x="24130" y="106680"/>
                    </a:cubicBezTo>
                    <a:cubicBezTo>
                      <a:pt x="10160" y="102870"/>
                      <a:pt x="1270" y="91440"/>
                      <a:pt x="1270" y="82550"/>
                    </a:cubicBezTo>
                    <a:cubicBezTo>
                      <a:pt x="0" y="74930"/>
                      <a:pt x="21590" y="57150"/>
                      <a:pt x="21590" y="571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3769360" y="72390"/>
              <a:ext cx="200660" cy="2001520"/>
              <a:chOff x="0" y="0"/>
              <a:chExt cx="200660" cy="200152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9530"/>
                <a:ext cx="110490" cy="1902460"/>
              </a:xfrm>
              <a:custGeom>
                <a:avLst/>
                <a:gdLst/>
                <a:ahLst/>
                <a:cxnLst/>
                <a:rect r="r" b="b" t="t" l="l"/>
                <a:pathLst>
                  <a:path h="1902460" w="110490">
                    <a:moveTo>
                      <a:pt x="82550" y="33020"/>
                    </a:moveTo>
                    <a:cubicBezTo>
                      <a:pt x="54610" y="261620"/>
                      <a:pt x="49530" y="450850"/>
                      <a:pt x="59690" y="525780"/>
                    </a:cubicBezTo>
                    <a:cubicBezTo>
                      <a:pt x="64770" y="562610"/>
                      <a:pt x="76200" y="568960"/>
                      <a:pt x="81280" y="605790"/>
                    </a:cubicBezTo>
                    <a:cubicBezTo>
                      <a:pt x="92710" y="685800"/>
                      <a:pt x="72390" y="919480"/>
                      <a:pt x="83820" y="993140"/>
                    </a:cubicBezTo>
                    <a:cubicBezTo>
                      <a:pt x="88900" y="1023620"/>
                      <a:pt x="99060" y="1031240"/>
                      <a:pt x="102870" y="1056640"/>
                    </a:cubicBezTo>
                    <a:cubicBezTo>
                      <a:pt x="109220" y="1089660"/>
                      <a:pt x="110490" y="1137920"/>
                      <a:pt x="107950" y="1176020"/>
                    </a:cubicBezTo>
                    <a:cubicBezTo>
                      <a:pt x="104140" y="1214120"/>
                      <a:pt x="90170" y="1235710"/>
                      <a:pt x="85090" y="1285240"/>
                    </a:cubicBezTo>
                    <a:cubicBezTo>
                      <a:pt x="74930" y="1390650"/>
                      <a:pt x="97790" y="1670050"/>
                      <a:pt x="83820" y="1776730"/>
                    </a:cubicBezTo>
                    <a:cubicBezTo>
                      <a:pt x="76200" y="1830070"/>
                      <a:pt x="67310" y="1877060"/>
                      <a:pt x="53340" y="1893570"/>
                    </a:cubicBezTo>
                    <a:cubicBezTo>
                      <a:pt x="46990" y="1899920"/>
                      <a:pt x="36830" y="1902460"/>
                      <a:pt x="30480" y="1901190"/>
                    </a:cubicBezTo>
                    <a:cubicBezTo>
                      <a:pt x="22860" y="1898650"/>
                      <a:pt x="8890" y="1887220"/>
                      <a:pt x="8890" y="1878330"/>
                    </a:cubicBezTo>
                    <a:cubicBezTo>
                      <a:pt x="8890" y="1869440"/>
                      <a:pt x="24130" y="1852930"/>
                      <a:pt x="33020" y="1850390"/>
                    </a:cubicBezTo>
                    <a:cubicBezTo>
                      <a:pt x="39370" y="1849120"/>
                      <a:pt x="50800" y="1854200"/>
                      <a:pt x="54610" y="1860550"/>
                    </a:cubicBezTo>
                    <a:cubicBezTo>
                      <a:pt x="58420" y="1865630"/>
                      <a:pt x="60960" y="1877060"/>
                      <a:pt x="58420" y="1883410"/>
                    </a:cubicBezTo>
                    <a:cubicBezTo>
                      <a:pt x="55880" y="1891030"/>
                      <a:pt x="40640" y="1902460"/>
                      <a:pt x="33020" y="1901190"/>
                    </a:cubicBezTo>
                    <a:cubicBezTo>
                      <a:pt x="24130" y="1899920"/>
                      <a:pt x="12700" y="1885950"/>
                      <a:pt x="8890" y="1873250"/>
                    </a:cubicBezTo>
                    <a:cubicBezTo>
                      <a:pt x="3810" y="1851660"/>
                      <a:pt x="27940" y="1821180"/>
                      <a:pt x="33020" y="1774190"/>
                    </a:cubicBezTo>
                    <a:cubicBezTo>
                      <a:pt x="45720" y="1673860"/>
                      <a:pt x="24130" y="1388110"/>
                      <a:pt x="34290" y="1283970"/>
                    </a:cubicBezTo>
                    <a:cubicBezTo>
                      <a:pt x="39370" y="1233170"/>
                      <a:pt x="54610" y="1210310"/>
                      <a:pt x="57150" y="1174750"/>
                    </a:cubicBezTo>
                    <a:cubicBezTo>
                      <a:pt x="59690" y="1137920"/>
                      <a:pt x="58420" y="1098550"/>
                      <a:pt x="53340" y="1066800"/>
                    </a:cubicBezTo>
                    <a:cubicBezTo>
                      <a:pt x="49530" y="1038860"/>
                      <a:pt x="38100" y="1027430"/>
                      <a:pt x="33020" y="994410"/>
                    </a:cubicBezTo>
                    <a:cubicBezTo>
                      <a:pt x="22860" y="916940"/>
                      <a:pt x="41910" y="692150"/>
                      <a:pt x="31750" y="610870"/>
                    </a:cubicBezTo>
                    <a:cubicBezTo>
                      <a:pt x="26670" y="572770"/>
                      <a:pt x="13970" y="563880"/>
                      <a:pt x="8890" y="528320"/>
                    </a:cubicBezTo>
                    <a:cubicBezTo>
                      <a:pt x="0" y="462280"/>
                      <a:pt x="3810" y="331470"/>
                      <a:pt x="8890" y="242570"/>
                    </a:cubicBezTo>
                    <a:cubicBezTo>
                      <a:pt x="13970" y="163830"/>
                      <a:pt x="13970" y="53340"/>
                      <a:pt x="34290" y="20320"/>
                    </a:cubicBezTo>
                    <a:cubicBezTo>
                      <a:pt x="41910" y="7620"/>
                      <a:pt x="53340" y="0"/>
                      <a:pt x="60960" y="1270"/>
                    </a:cubicBezTo>
                    <a:cubicBezTo>
                      <a:pt x="69850" y="3810"/>
                      <a:pt x="82550" y="33020"/>
                      <a:pt x="82550" y="330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651250" y="1898650"/>
              <a:ext cx="463550" cy="247650"/>
              <a:chOff x="0" y="0"/>
              <a:chExt cx="463550" cy="2476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50800" y="34290"/>
                <a:ext cx="361950" cy="165100"/>
              </a:xfrm>
              <a:custGeom>
                <a:avLst/>
                <a:gdLst/>
                <a:ahLst/>
                <a:cxnLst/>
                <a:rect r="r" b="b" t="t" l="l"/>
                <a:pathLst>
                  <a:path h="165100" w="361950">
                    <a:moveTo>
                      <a:pt x="0" y="128270"/>
                    </a:moveTo>
                    <a:cubicBezTo>
                      <a:pt x="69850" y="35560"/>
                      <a:pt x="121920" y="27940"/>
                      <a:pt x="167640" y="20320"/>
                    </a:cubicBezTo>
                    <a:cubicBezTo>
                      <a:pt x="220980" y="12700"/>
                      <a:pt x="317500" y="0"/>
                      <a:pt x="344170" y="16510"/>
                    </a:cubicBezTo>
                    <a:cubicBezTo>
                      <a:pt x="355600" y="24130"/>
                      <a:pt x="361950" y="41910"/>
                      <a:pt x="359410" y="49530"/>
                    </a:cubicBezTo>
                    <a:cubicBezTo>
                      <a:pt x="356870" y="57150"/>
                      <a:pt x="340360" y="67310"/>
                      <a:pt x="332740" y="66040"/>
                    </a:cubicBezTo>
                    <a:cubicBezTo>
                      <a:pt x="323850" y="64770"/>
                      <a:pt x="309880" y="44450"/>
                      <a:pt x="311150" y="36830"/>
                    </a:cubicBezTo>
                    <a:cubicBezTo>
                      <a:pt x="312420" y="27940"/>
                      <a:pt x="332740" y="13970"/>
                      <a:pt x="341630" y="16510"/>
                    </a:cubicBezTo>
                    <a:cubicBezTo>
                      <a:pt x="349250" y="17780"/>
                      <a:pt x="360680" y="39370"/>
                      <a:pt x="360680" y="46990"/>
                    </a:cubicBezTo>
                    <a:cubicBezTo>
                      <a:pt x="359410" y="54610"/>
                      <a:pt x="353060" y="60960"/>
                      <a:pt x="344170" y="64770"/>
                    </a:cubicBezTo>
                    <a:cubicBezTo>
                      <a:pt x="320040" y="74930"/>
                      <a:pt x="245110" y="62230"/>
                      <a:pt x="200660" y="67310"/>
                    </a:cubicBezTo>
                    <a:cubicBezTo>
                      <a:pt x="160020" y="72390"/>
                      <a:pt x="111760" y="86360"/>
                      <a:pt x="87630" y="93980"/>
                    </a:cubicBezTo>
                    <a:cubicBezTo>
                      <a:pt x="74930" y="97790"/>
                      <a:pt x="68580" y="97790"/>
                      <a:pt x="60960" y="105410"/>
                    </a:cubicBezTo>
                    <a:cubicBezTo>
                      <a:pt x="48260" y="115570"/>
                      <a:pt x="41910" y="156210"/>
                      <a:pt x="30480" y="161290"/>
                    </a:cubicBezTo>
                    <a:cubicBezTo>
                      <a:pt x="24130" y="165100"/>
                      <a:pt x="12700" y="161290"/>
                      <a:pt x="7620" y="156210"/>
                    </a:cubicBezTo>
                    <a:cubicBezTo>
                      <a:pt x="1270" y="151130"/>
                      <a:pt x="0" y="128270"/>
                      <a:pt x="0" y="1282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993900"/>
              <a:ext cx="152400" cy="609600"/>
              <a:chOff x="0" y="0"/>
              <a:chExt cx="152400" cy="6096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25400" y="49530"/>
                <a:ext cx="77470" cy="508000"/>
              </a:xfrm>
              <a:custGeom>
                <a:avLst/>
                <a:gdLst/>
                <a:ahLst/>
                <a:cxnLst/>
                <a:rect r="r" b="b" t="t" l="l"/>
                <a:pathLst>
                  <a:path h="508000" w="77470">
                    <a:moveTo>
                      <a:pt x="76200" y="26670"/>
                    </a:moveTo>
                    <a:cubicBezTo>
                      <a:pt x="68580" y="499110"/>
                      <a:pt x="57150" y="508000"/>
                      <a:pt x="49530" y="508000"/>
                    </a:cubicBezTo>
                    <a:cubicBezTo>
                      <a:pt x="40640" y="508000"/>
                      <a:pt x="25400" y="488950"/>
                      <a:pt x="25400" y="480060"/>
                    </a:cubicBezTo>
                    <a:cubicBezTo>
                      <a:pt x="25400" y="472440"/>
                      <a:pt x="31750" y="462280"/>
                      <a:pt x="38100" y="459740"/>
                    </a:cubicBezTo>
                    <a:cubicBezTo>
                      <a:pt x="45720" y="457200"/>
                      <a:pt x="63500" y="459740"/>
                      <a:pt x="68580" y="464820"/>
                    </a:cubicBezTo>
                    <a:cubicBezTo>
                      <a:pt x="74930" y="469900"/>
                      <a:pt x="77470" y="481330"/>
                      <a:pt x="74930" y="487680"/>
                    </a:cubicBezTo>
                    <a:cubicBezTo>
                      <a:pt x="72390" y="495300"/>
                      <a:pt x="59690" y="508000"/>
                      <a:pt x="52070" y="508000"/>
                    </a:cubicBezTo>
                    <a:cubicBezTo>
                      <a:pt x="43180" y="508000"/>
                      <a:pt x="31750" y="499110"/>
                      <a:pt x="25400" y="482600"/>
                    </a:cubicBezTo>
                    <a:cubicBezTo>
                      <a:pt x="1270" y="425450"/>
                      <a:pt x="0" y="82550"/>
                      <a:pt x="25400" y="26670"/>
                    </a:cubicBezTo>
                    <a:cubicBezTo>
                      <a:pt x="33020" y="10160"/>
                      <a:pt x="44450" y="0"/>
                      <a:pt x="53340" y="1270"/>
                    </a:cubicBezTo>
                    <a:cubicBezTo>
                      <a:pt x="62230" y="1270"/>
                      <a:pt x="76200" y="26670"/>
                      <a:pt x="7620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50800" y="2213610"/>
              <a:ext cx="1639570" cy="195580"/>
              <a:chOff x="0" y="0"/>
              <a:chExt cx="1639570" cy="19558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6990" y="50800"/>
                <a:ext cx="1541780" cy="96520"/>
              </a:xfrm>
              <a:custGeom>
                <a:avLst/>
                <a:gdLst/>
                <a:ahLst/>
                <a:cxnLst/>
                <a:rect r="r" b="b" t="t" l="l"/>
                <a:pathLst>
                  <a:path h="96520" w="1541780">
                    <a:moveTo>
                      <a:pt x="34290" y="21590"/>
                    </a:moveTo>
                    <a:cubicBezTo>
                      <a:pt x="134620" y="44450"/>
                      <a:pt x="173990" y="46990"/>
                      <a:pt x="204470" y="43180"/>
                    </a:cubicBezTo>
                    <a:cubicBezTo>
                      <a:pt x="233680" y="40640"/>
                      <a:pt x="245110" y="29210"/>
                      <a:pt x="284480" y="24130"/>
                    </a:cubicBezTo>
                    <a:cubicBezTo>
                      <a:pt x="387350" y="12700"/>
                      <a:pt x="713740" y="27940"/>
                      <a:pt x="852170" y="20320"/>
                    </a:cubicBezTo>
                    <a:cubicBezTo>
                      <a:pt x="930910" y="15240"/>
                      <a:pt x="977900" y="0"/>
                      <a:pt x="1037590" y="0"/>
                    </a:cubicBezTo>
                    <a:cubicBezTo>
                      <a:pt x="1094740" y="0"/>
                      <a:pt x="1139190" y="15240"/>
                      <a:pt x="1202690" y="19050"/>
                    </a:cubicBezTo>
                    <a:cubicBezTo>
                      <a:pt x="1291590" y="24130"/>
                      <a:pt x="1483360" y="0"/>
                      <a:pt x="1522730" y="21590"/>
                    </a:cubicBezTo>
                    <a:cubicBezTo>
                      <a:pt x="1535430" y="27940"/>
                      <a:pt x="1540510" y="38100"/>
                      <a:pt x="1540510" y="46990"/>
                    </a:cubicBezTo>
                    <a:cubicBezTo>
                      <a:pt x="1540510" y="53340"/>
                      <a:pt x="1534160" y="63500"/>
                      <a:pt x="1527810" y="67310"/>
                    </a:cubicBezTo>
                    <a:cubicBezTo>
                      <a:pt x="1521460" y="71120"/>
                      <a:pt x="1510030" y="72390"/>
                      <a:pt x="1503680" y="68580"/>
                    </a:cubicBezTo>
                    <a:cubicBezTo>
                      <a:pt x="1497330" y="64770"/>
                      <a:pt x="1488440" y="49530"/>
                      <a:pt x="1489710" y="41910"/>
                    </a:cubicBezTo>
                    <a:cubicBezTo>
                      <a:pt x="1490980" y="33020"/>
                      <a:pt x="1503680" y="21590"/>
                      <a:pt x="1512570" y="20320"/>
                    </a:cubicBezTo>
                    <a:cubicBezTo>
                      <a:pt x="1518920" y="19050"/>
                      <a:pt x="1529080" y="24130"/>
                      <a:pt x="1534160" y="29210"/>
                    </a:cubicBezTo>
                    <a:cubicBezTo>
                      <a:pt x="1539240" y="34290"/>
                      <a:pt x="1541780" y="45720"/>
                      <a:pt x="1539240" y="52070"/>
                    </a:cubicBezTo>
                    <a:cubicBezTo>
                      <a:pt x="1536700" y="59690"/>
                      <a:pt x="1529080" y="66040"/>
                      <a:pt x="1515110" y="71120"/>
                    </a:cubicBezTo>
                    <a:cubicBezTo>
                      <a:pt x="1469390" y="86360"/>
                      <a:pt x="1287780" y="74930"/>
                      <a:pt x="1200150" y="69850"/>
                    </a:cubicBezTo>
                    <a:cubicBezTo>
                      <a:pt x="1137920" y="66040"/>
                      <a:pt x="1096010" y="50800"/>
                      <a:pt x="1040130" y="50800"/>
                    </a:cubicBezTo>
                    <a:cubicBezTo>
                      <a:pt x="980440" y="50800"/>
                      <a:pt x="932180" y="66040"/>
                      <a:pt x="852170" y="71120"/>
                    </a:cubicBezTo>
                    <a:cubicBezTo>
                      <a:pt x="715010" y="78740"/>
                      <a:pt x="398780" y="62230"/>
                      <a:pt x="293370" y="74930"/>
                    </a:cubicBezTo>
                    <a:cubicBezTo>
                      <a:pt x="250190" y="80010"/>
                      <a:pt x="236220" y="91440"/>
                      <a:pt x="204470" y="93980"/>
                    </a:cubicBezTo>
                    <a:cubicBezTo>
                      <a:pt x="170180" y="96520"/>
                      <a:pt x="127000" y="95250"/>
                      <a:pt x="93980" y="90170"/>
                    </a:cubicBezTo>
                    <a:cubicBezTo>
                      <a:pt x="66040" y="86360"/>
                      <a:pt x="33020" y="82550"/>
                      <a:pt x="17780" y="69850"/>
                    </a:cubicBezTo>
                    <a:cubicBezTo>
                      <a:pt x="7620" y="60960"/>
                      <a:pt x="0" y="43180"/>
                      <a:pt x="3810" y="34290"/>
                    </a:cubicBezTo>
                    <a:cubicBezTo>
                      <a:pt x="6350" y="26670"/>
                      <a:pt x="34290" y="21590"/>
                      <a:pt x="34290" y="215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018030" y="2233930"/>
              <a:ext cx="1711960" cy="200660"/>
              <a:chOff x="0" y="0"/>
              <a:chExt cx="1711960" cy="2006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8260" y="25400"/>
                <a:ext cx="1612900" cy="137160"/>
              </a:xfrm>
              <a:custGeom>
                <a:avLst/>
                <a:gdLst/>
                <a:ahLst/>
                <a:cxnLst/>
                <a:rect r="r" b="b" t="t" l="l"/>
                <a:pathLst>
                  <a:path h="137160" w="1612900">
                    <a:moveTo>
                      <a:pt x="33020" y="49530"/>
                    </a:moveTo>
                    <a:cubicBezTo>
                      <a:pt x="314960" y="81280"/>
                      <a:pt x="647700" y="86360"/>
                      <a:pt x="817880" y="73660"/>
                    </a:cubicBezTo>
                    <a:cubicBezTo>
                      <a:pt x="932180" y="64770"/>
                      <a:pt x="994410" y="38100"/>
                      <a:pt x="1102360" y="30480"/>
                    </a:cubicBezTo>
                    <a:cubicBezTo>
                      <a:pt x="1242060" y="19050"/>
                      <a:pt x="1527810" y="0"/>
                      <a:pt x="1587500" y="25400"/>
                    </a:cubicBezTo>
                    <a:cubicBezTo>
                      <a:pt x="1604010" y="31750"/>
                      <a:pt x="1612900" y="43180"/>
                      <a:pt x="1612900" y="52070"/>
                    </a:cubicBezTo>
                    <a:cubicBezTo>
                      <a:pt x="1611630" y="59690"/>
                      <a:pt x="1592580" y="76200"/>
                      <a:pt x="1584960" y="76200"/>
                    </a:cubicBezTo>
                    <a:cubicBezTo>
                      <a:pt x="1576070" y="74930"/>
                      <a:pt x="1560830" y="54610"/>
                      <a:pt x="1562100" y="46990"/>
                    </a:cubicBezTo>
                    <a:cubicBezTo>
                      <a:pt x="1563370" y="38100"/>
                      <a:pt x="1583690" y="24130"/>
                      <a:pt x="1592580" y="25400"/>
                    </a:cubicBezTo>
                    <a:cubicBezTo>
                      <a:pt x="1600200" y="26670"/>
                      <a:pt x="1612900" y="40640"/>
                      <a:pt x="1612900" y="49530"/>
                    </a:cubicBezTo>
                    <a:cubicBezTo>
                      <a:pt x="1612900" y="58420"/>
                      <a:pt x="1604010" y="68580"/>
                      <a:pt x="1587500" y="76200"/>
                    </a:cubicBezTo>
                    <a:cubicBezTo>
                      <a:pt x="1529080" y="101600"/>
                      <a:pt x="1249680" y="68580"/>
                      <a:pt x="1109980" y="80010"/>
                    </a:cubicBezTo>
                    <a:cubicBezTo>
                      <a:pt x="1000760" y="88900"/>
                      <a:pt x="937260" y="115570"/>
                      <a:pt x="819150" y="124460"/>
                    </a:cubicBezTo>
                    <a:cubicBezTo>
                      <a:pt x="635000" y="137160"/>
                      <a:pt x="245110" y="135890"/>
                      <a:pt x="115570" y="119380"/>
                    </a:cubicBezTo>
                    <a:cubicBezTo>
                      <a:pt x="63500" y="113030"/>
                      <a:pt x="24130" y="107950"/>
                      <a:pt x="10160" y="93980"/>
                    </a:cubicBezTo>
                    <a:cubicBezTo>
                      <a:pt x="2540" y="86360"/>
                      <a:pt x="0" y="72390"/>
                      <a:pt x="2540" y="64770"/>
                    </a:cubicBezTo>
                    <a:cubicBezTo>
                      <a:pt x="6350" y="57150"/>
                      <a:pt x="33020" y="49530"/>
                      <a:pt x="33020" y="4953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3577590" y="2089150"/>
              <a:ext cx="176530" cy="537210"/>
              <a:chOff x="0" y="0"/>
              <a:chExt cx="176530" cy="53721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4450" y="50800"/>
                <a:ext cx="91440" cy="435610"/>
              </a:xfrm>
              <a:custGeom>
                <a:avLst/>
                <a:gdLst/>
                <a:ahLst/>
                <a:cxnLst/>
                <a:rect r="r" b="b" t="t" l="l"/>
                <a:pathLst>
                  <a:path h="435610" w="91440">
                    <a:moveTo>
                      <a:pt x="55880" y="17780"/>
                    </a:moveTo>
                    <a:cubicBezTo>
                      <a:pt x="85090" y="180340"/>
                      <a:pt x="91440" y="368300"/>
                      <a:pt x="81280" y="410210"/>
                    </a:cubicBezTo>
                    <a:cubicBezTo>
                      <a:pt x="78740" y="421640"/>
                      <a:pt x="76200" y="427990"/>
                      <a:pt x="69850" y="430530"/>
                    </a:cubicBezTo>
                    <a:cubicBezTo>
                      <a:pt x="62230" y="434340"/>
                      <a:pt x="45720" y="434340"/>
                      <a:pt x="39370" y="429260"/>
                    </a:cubicBezTo>
                    <a:cubicBezTo>
                      <a:pt x="33020" y="425450"/>
                      <a:pt x="29210" y="414020"/>
                      <a:pt x="30480" y="407670"/>
                    </a:cubicBezTo>
                    <a:cubicBezTo>
                      <a:pt x="31750" y="398780"/>
                      <a:pt x="43180" y="387350"/>
                      <a:pt x="50800" y="384810"/>
                    </a:cubicBezTo>
                    <a:cubicBezTo>
                      <a:pt x="58420" y="383540"/>
                      <a:pt x="69850" y="387350"/>
                      <a:pt x="73660" y="392430"/>
                    </a:cubicBezTo>
                    <a:cubicBezTo>
                      <a:pt x="78740" y="398780"/>
                      <a:pt x="81280" y="415290"/>
                      <a:pt x="77470" y="422910"/>
                    </a:cubicBezTo>
                    <a:cubicBezTo>
                      <a:pt x="73660" y="429260"/>
                      <a:pt x="63500" y="435610"/>
                      <a:pt x="57150" y="435610"/>
                    </a:cubicBezTo>
                    <a:cubicBezTo>
                      <a:pt x="48260" y="435610"/>
                      <a:pt x="38100" y="430530"/>
                      <a:pt x="31750" y="417830"/>
                    </a:cubicBezTo>
                    <a:cubicBezTo>
                      <a:pt x="11430" y="379730"/>
                      <a:pt x="34290" y="187960"/>
                      <a:pt x="25400" y="115570"/>
                    </a:cubicBezTo>
                    <a:cubicBezTo>
                      <a:pt x="21590" y="74930"/>
                      <a:pt x="0" y="40640"/>
                      <a:pt x="6350" y="21590"/>
                    </a:cubicBezTo>
                    <a:cubicBezTo>
                      <a:pt x="10160" y="10160"/>
                      <a:pt x="24130" y="0"/>
                      <a:pt x="33020" y="0"/>
                    </a:cubicBezTo>
                    <a:cubicBezTo>
                      <a:pt x="40640" y="0"/>
                      <a:pt x="55880" y="17780"/>
                      <a:pt x="55880" y="1778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00905"/>
            <a:ext cx="18288000" cy="6002999"/>
            <a:chOff x="0" y="0"/>
            <a:chExt cx="4816593" cy="1581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81037"/>
            </a:xfrm>
            <a:custGeom>
              <a:avLst/>
              <a:gdLst/>
              <a:ahLst/>
              <a:cxnLst/>
              <a:rect r="r" b="b" t="t" l="l"/>
              <a:pathLst>
                <a:path h="15810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1037"/>
                  </a:lnTo>
                  <a:lnTo>
                    <a:pt x="0" y="1581037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19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72162">
            <a:off x="1286880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62074" y="1516874"/>
            <a:ext cx="1930022" cy="694808"/>
          </a:xfrm>
          <a:custGeom>
            <a:avLst/>
            <a:gdLst/>
            <a:ahLst/>
            <a:cxnLst/>
            <a:rect r="r" b="b" t="t" l="l"/>
            <a:pathLst>
              <a:path h="694808" w="1930022">
                <a:moveTo>
                  <a:pt x="0" y="0"/>
                </a:moveTo>
                <a:lnTo>
                  <a:pt x="1930022" y="0"/>
                </a:lnTo>
                <a:lnTo>
                  <a:pt x="1930022" y="694808"/>
                </a:lnTo>
                <a:lnTo>
                  <a:pt x="0" y="694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9425" y="3433109"/>
            <a:ext cx="15141546" cy="1100455"/>
            <a:chOff x="0" y="0"/>
            <a:chExt cx="20188729" cy="14672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629588" cy="1467273"/>
              <a:chOff x="0" y="0"/>
              <a:chExt cx="902715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0271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02715">
                    <a:moveTo>
                      <a:pt x="902715" y="406400"/>
                    </a:moveTo>
                    <a:lnTo>
                      <a:pt x="496315" y="0"/>
                    </a:lnTo>
                    <a:lnTo>
                      <a:pt x="496315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96315" y="609600"/>
                    </a:lnTo>
                    <a:lnTo>
                      <a:pt x="496315" y="812800"/>
                    </a:lnTo>
                    <a:lnTo>
                      <a:pt x="902715" y="406400"/>
                    </a:lnTo>
                    <a:close/>
                  </a:path>
                </a:pathLst>
              </a:custGeom>
              <a:solidFill>
                <a:srgbClr val="2FA12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165100"/>
                <a:ext cx="80111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980646" y="324214"/>
              <a:ext cx="18208083" cy="752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37"/>
                </a:lnSpc>
              </a:pPr>
              <a:r>
                <a:rPr lang="en-US" sz="3383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Sigma Nominal Practical &lt;=  Sigma Nominal Theoritical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37186" y="4971714"/>
            <a:ext cx="11301259" cy="4887795"/>
          </a:xfrm>
          <a:custGeom>
            <a:avLst/>
            <a:gdLst/>
            <a:ahLst/>
            <a:cxnLst/>
            <a:rect r="r" b="b" t="t" l="l"/>
            <a:pathLst>
              <a:path h="4887795" w="11301259">
                <a:moveTo>
                  <a:pt x="0" y="0"/>
                </a:moveTo>
                <a:lnTo>
                  <a:pt x="11301259" y="0"/>
                </a:lnTo>
                <a:lnTo>
                  <a:pt x="11301259" y="4887794"/>
                </a:lnTo>
                <a:lnTo>
                  <a:pt x="0" y="4887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8125" y="2949239"/>
            <a:ext cx="1660987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safe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25" y="504049"/>
            <a:ext cx="13207607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CALCULATION OF HEIGHT AT NOTCH CENTER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29651" y="5524164"/>
            <a:ext cx="5411808" cy="134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5696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Calculating on matlab</a:t>
            </a:r>
          </a:p>
          <a:p>
            <a:pPr algn="ctr">
              <a:lnSpc>
                <a:spcPts val="5696"/>
              </a:lnSpc>
            </a:pPr>
            <a:r>
              <a:rPr lang="en-US" sz="26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b’ = 0.04 m = 4 cm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29651" y="7358461"/>
            <a:ext cx="5794220" cy="94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860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to be more safe we have considered (b’ = 5 cm)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3697" y="3009077"/>
            <a:ext cx="12800798" cy="6912517"/>
            <a:chOff x="0" y="0"/>
            <a:chExt cx="1467414" cy="792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7414" cy="792413"/>
            </a:xfrm>
            <a:custGeom>
              <a:avLst/>
              <a:gdLst/>
              <a:ahLst/>
              <a:cxnLst/>
              <a:rect r="r" b="b" t="t" l="l"/>
              <a:pathLst>
                <a:path h="792413" w="1467414">
                  <a:moveTo>
                    <a:pt x="203200" y="0"/>
                  </a:moveTo>
                  <a:lnTo>
                    <a:pt x="1467414" y="0"/>
                  </a:lnTo>
                  <a:lnTo>
                    <a:pt x="1264214" y="792413"/>
                  </a:lnTo>
                  <a:lnTo>
                    <a:pt x="0" y="79241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1264214" cy="830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47554" y="516515"/>
            <a:ext cx="1604089" cy="1536584"/>
          </a:xfrm>
          <a:custGeom>
            <a:avLst/>
            <a:gdLst/>
            <a:ahLst/>
            <a:cxnLst/>
            <a:rect r="r" b="b" t="t" l="l"/>
            <a:pathLst>
              <a:path h="1536584" w="1604089">
                <a:moveTo>
                  <a:pt x="0" y="0"/>
                </a:moveTo>
                <a:lnTo>
                  <a:pt x="1604089" y="0"/>
                </a:lnTo>
                <a:lnTo>
                  <a:pt x="1604089" y="1536584"/>
                </a:lnTo>
                <a:lnTo>
                  <a:pt x="0" y="1536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9060" y="3617720"/>
            <a:ext cx="10160942" cy="6045761"/>
          </a:xfrm>
          <a:custGeom>
            <a:avLst/>
            <a:gdLst/>
            <a:ahLst/>
            <a:cxnLst/>
            <a:rect r="r" b="b" t="t" l="l"/>
            <a:pathLst>
              <a:path h="6045761" w="10160942">
                <a:moveTo>
                  <a:pt x="0" y="0"/>
                </a:moveTo>
                <a:lnTo>
                  <a:pt x="10160943" y="0"/>
                </a:lnTo>
                <a:lnTo>
                  <a:pt x="10160943" y="6045761"/>
                </a:lnTo>
                <a:lnTo>
                  <a:pt x="0" y="6045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12524" y="889130"/>
            <a:ext cx="826295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391" y="3348829"/>
            <a:ext cx="963940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carriage is a major part of the lathe machine that supports and moves the cutting tool along the bed. It enables precise longitudinal and cross-feed motion during machining operations like turning, facing, and threading.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514" y="6177754"/>
            <a:ext cx="9005546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Holds and moves the cutting tool</a:t>
            </a:r>
            <a:r>
              <a:rPr lang="en-US" b="true" sz="3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accurately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Enables 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 machining</a:t>
            </a:r>
            <a:r>
              <a:rPr lang="en-US" b="true" sz="3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along the length of the workpiece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tool post and cross-slide mechanisms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6366" y="5591716"/>
            <a:ext cx="5001634" cy="4695284"/>
          </a:xfrm>
          <a:custGeom>
            <a:avLst/>
            <a:gdLst/>
            <a:ahLst/>
            <a:cxnLst/>
            <a:rect r="r" b="b" t="t" l="l"/>
            <a:pathLst>
              <a:path h="4695284" w="5001634">
                <a:moveTo>
                  <a:pt x="0" y="0"/>
                </a:moveTo>
                <a:lnTo>
                  <a:pt x="5001634" y="0"/>
                </a:lnTo>
                <a:lnTo>
                  <a:pt x="5001634" y="4695284"/>
                </a:lnTo>
                <a:lnTo>
                  <a:pt x="0" y="469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527320"/>
            <a:ext cx="5828962" cy="3759680"/>
          </a:xfrm>
          <a:custGeom>
            <a:avLst/>
            <a:gdLst/>
            <a:ahLst/>
            <a:cxnLst/>
            <a:rect r="r" b="b" t="t" l="l"/>
            <a:pathLst>
              <a:path h="3759680" w="5828962">
                <a:moveTo>
                  <a:pt x="0" y="0"/>
                </a:moveTo>
                <a:lnTo>
                  <a:pt x="5828962" y="0"/>
                </a:lnTo>
                <a:lnTo>
                  <a:pt x="5828962" y="3759680"/>
                </a:lnTo>
                <a:lnTo>
                  <a:pt x="0" y="375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5526" y="3621087"/>
            <a:ext cx="15713774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CALCULATION FOR NOTCH SAFETY AT ‘ V ’ JUNCTION DUE TO SHEAR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892" y="1327395"/>
            <a:ext cx="1670421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 - 3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262" y="1861674"/>
            <a:ext cx="15201477" cy="7619740"/>
          </a:xfrm>
          <a:custGeom>
            <a:avLst/>
            <a:gdLst/>
            <a:ahLst/>
            <a:cxnLst/>
            <a:rect r="r" b="b" t="t" l="l"/>
            <a:pathLst>
              <a:path h="7619740" w="15201477">
                <a:moveTo>
                  <a:pt x="0" y="0"/>
                </a:moveTo>
                <a:lnTo>
                  <a:pt x="15201476" y="0"/>
                </a:lnTo>
                <a:lnTo>
                  <a:pt x="15201476" y="7619741"/>
                </a:lnTo>
                <a:lnTo>
                  <a:pt x="0" y="7619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72456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NOTCH SAFERY DERIVATION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9298" y="2196461"/>
            <a:ext cx="15949403" cy="6539255"/>
          </a:xfrm>
          <a:custGeom>
            <a:avLst/>
            <a:gdLst/>
            <a:ahLst/>
            <a:cxnLst/>
            <a:rect r="r" b="b" t="t" l="l"/>
            <a:pathLst>
              <a:path h="6539255" w="15949403">
                <a:moveTo>
                  <a:pt x="0" y="0"/>
                </a:moveTo>
                <a:lnTo>
                  <a:pt x="15949404" y="0"/>
                </a:lnTo>
                <a:lnTo>
                  <a:pt x="15949404" y="6539255"/>
                </a:lnTo>
                <a:lnTo>
                  <a:pt x="0" y="6539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2822" y="3119865"/>
            <a:ext cx="5120045" cy="5120045"/>
          </a:xfrm>
          <a:custGeom>
            <a:avLst/>
            <a:gdLst/>
            <a:ahLst/>
            <a:cxnLst/>
            <a:rect r="r" b="b" t="t" l="l"/>
            <a:pathLst>
              <a:path h="5120045" w="5120045">
                <a:moveTo>
                  <a:pt x="0" y="0"/>
                </a:moveTo>
                <a:lnTo>
                  <a:pt x="5120045" y="0"/>
                </a:lnTo>
                <a:lnTo>
                  <a:pt x="5120045" y="5120046"/>
                </a:lnTo>
                <a:lnTo>
                  <a:pt x="0" y="51200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72456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NOTCH SAFERY DERIVATION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01856"/>
            <a:ext cx="18288000" cy="6002999"/>
            <a:chOff x="0" y="0"/>
            <a:chExt cx="4816593" cy="1581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581037"/>
            </a:xfrm>
            <a:custGeom>
              <a:avLst/>
              <a:gdLst/>
              <a:ahLst/>
              <a:cxnLst/>
              <a:rect r="r" b="b" t="t" l="l"/>
              <a:pathLst>
                <a:path h="15810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1037"/>
                  </a:lnTo>
                  <a:lnTo>
                    <a:pt x="0" y="1581037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619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1349322" y="823991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6788" y="2103620"/>
            <a:ext cx="15994423" cy="2439150"/>
          </a:xfrm>
          <a:custGeom>
            <a:avLst/>
            <a:gdLst/>
            <a:ahLst/>
            <a:cxnLst/>
            <a:rect r="r" b="b" t="t" l="l"/>
            <a:pathLst>
              <a:path h="2439150" w="15994423">
                <a:moveTo>
                  <a:pt x="0" y="0"/>
                </a:moveTo>
                <a:lnTo>
                  <a:pt x="15994424" y="0"/>
                </a:lnTo>
                <a:lnTo>
                  <a:pt x="15994424" y="2439149"/>
                </a:lnTo>
                <a:lnTo>
                  <a:pt x="0" y="2439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18497" y="4714219"/>
            <a:ext cx="7125962" cy="3205999"/>
          </a:xfrm>
          <a:custGeom>
            <a:avLst/>
            <a:gdLst/>
            <a:ahLst/>
            <a:cxnLst/>
            <a:rect r="r" b="b" t="t" l="l"/>
            <a:pathLst>
              <a:path h="3205999" w="7125962">
                <a:moveTo>
                  <a:pt x="0" y="0"/>
                </a:moveTo>
                <a:lnTo>
                  <a:pt x="7125961" y="0"/>
                </a:lnTo>
                <a:lnTo>
                  <a:pt x="7125961" y="3205999"/>
                </a:lnTo>
                <a:lnTo>
                  <a:pt x="0" y="320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9946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22847" y="8090511"/>
            <a:ext cx="3535680" cy="1973580"/>
            <a:chOff x="0" y="0"/>
            <a:chExt cx="4714240" cy="2631440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955814" y="-778962"/>
              <a:ext cx="1775055" cy="3531099"/>
            </a:xfrm>
            <a:custGeom>
              <a:avLst/>
              <a:gdLst/>
              <a:ahLst/>
              <a:cxnLst/>
              <a:rect r="r" b="b" t="t" l="l"/>
              <a:pathLst>
                <a:path h="3531099" w="1775055">
                  <a:moveTo>
                    <a:pt x="0" y="0"/>
                  </a:moveTo>
                  <a:lnTo>
                    <a:pt x="1775055" y="0"/>
                  </a:lnTo>
                  <a:lnTo>
                    <a:pt x="1775055" y="3531099"/>
                  </a:lnTo>
                  <a:lnTo>
                    <a:pt x="0" y="3531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588770" y="1924050"/>
              <a:ext cx="579120" cy="707390"/>
              <a:chOff x="0" y="0"/>
              <a:chExt cx="579120" cy="70739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5720" y="49530"/>
                <a:ext cx="485140" cy="614680"/>
              </a:xfrm>
              <a:custGeom>
                <a:avLst/>
                <a:gdLst/>
                <a:ahLst/>
                <a:cxnLst/>
                <a:rect r="r" b="b" t="t" l="l"/>
                <a:pathLst>
                  <a:path h="614680" w="485140">
                    <a:moveTo>
                      <a:pt x="38100" y="553720"/>
                    </a:moveTo>
                    <a:cubicBezTo>
                      <a:pt x="50800" y="575310"/>
                      <a:pt x="115570" y="469900"/>
                      <a:pt x="144780" y="422910"/>
                    </a:cubicBezTo>
                    <a:cubicBezTo>
                      <a:pt x="167640" y="383540"/>
                      <a:pt x="182880" y="355600"/>
                      <a:pt x="200660" y="312420"/>
                    </a:cubicBezTo>
                    <a:cubicBezTo>
                      <a:pt x="226060" y="251460"/>
                      <a:pt x="271780" y="144780"/>
                      <a:pt x="273050" y="91440"/>
                    </a:cubicBezTo>
                    <a:cubicBezTo>
                      <a:pt x="274320" y="62230"/>
                      <a:pt x="248920" y="35560"/>
                      <a:pt x="255270" y="21590"/>
                    </a:cubicBezTo>
                    <a:cubicBezTo>
                      <a:pt x="259080" y="10160"/>
                      <a:pt x="279400" y="0"/>
                      <a:pt x="288290" y="2540"/>
                    </a:cubicBezTo>
                    <a:cubicBezTo>
                      <a:pt x="295910" y="5080"/>
                      <a:pt x="307340" y="24130"/>
                      <a:pt x="304800" y="33020"/>
                    </a:cubicBezTo>
                    <a:cubicBezTo>
                      <a:pt x="300990" y="43180"/>
                      <a:pt x="270510" y="41910"/>
                      <a:pt x="259080" y="55880"/>
                    </a:cubicBezTo>
                    <a:cubicBezTo>
                      <a:pt x="245110" y="74930"/>
                      <a:pt x="242570" y="115570"/>
                      <a:pt x="240030" y="147320"/>
                    </a:cubicBezTo>
                    <a:cubicBezTo>
                      <a:pt x="237490" y="181610"/>
                      <a:pt x="237490" y="215900"/>
                      <a:pt x="242570" y="252730"/>
                    </a:cubicBezTo>
                    <a:cubicBezTo>
                      <a:pt x="247650" y="293370"/>
                      <a:pt x="257810" y="340360"/>
                      <a:pt x="270510" y="378460"/>
                    </a:cubicBezTo>
                    <a:cubicBezTo>
                      <a:pt x="280670" y="411480"/>
                      <a:pt x="292100" y="444500"/>
                      <a:pt x="308610" y="471170"/>
                    </a:cubicBezTo>
                    <a:cubicBezTo>
                      <a:pt x="323850" y="495300"/>
                      <a:pt x="345440" y="518160"/>
                      <a:pt x="361950" y="532130"/>
                    </a:cubicBezTo>
                    <a:cubicBezTo>
                      <a:pt x="374650" y="543560"/>
                      <a:pt x="384810" y="554990"/>
                      <a:pt x="400050" y="556260"/>
                    </a:cubicBezTo>
                    <a:cubicBezTo>
                      <a:pt x="417830" y="557530"/>
                      <a:pt x="450850" y="525780"/>
                      <a:pt x="464820" y="528320"/>
                    </a:cubicBezTo>
                    <a:cubicBezTo>
                      <a:pt x="472440" y="529590"/>
                      <a:pt x="480060" y="537210"/>
                      <a:pt x="482600" y="543560"/>
                    </a:cubicBezTo>
                    <a:cubicBezTo>
                      <a:pt x="485140" y="549910"/>
                      <a:pt x="482600" y="561340"/>
                      <a:pt x="478790" y="567690"/>
                    </a:cubicBezTo>
                    <a:cubicBezTo>
                      <a:pt x="474980" y="572770"/>
                      <a:pt x="464820" y="577850"/>
                      <a:pt x="457200" y="577850"/>
                    </a:cubicBezTo>
                    <a:cubicBezTo>
                      <a:pt x="450850" y="577850"/>
                      <a:pt x="440690" y="572770"/>
                      <a:pt x="436880" y="566420"/>
                    </a:cubicBezTo>
                    <a:cubicBezTo>
                      <a:pt x="433070" y="558800"/>
                      <a:pt x="434340" y="541020"/>
                      <a:pt x="439420" y="534670"/>
                    </a:cubicBezTo>
                    <a:cubicBezTo>
                      <a:pt x="444500" y="529590"/>
                      <a:pt x="454660" y="525780"/>
                      <a:pt x="462280" y="527050"/>
                    </a:cubicBezTo>
                    <a:cubicBezTo>
                      <a:pt x="468630" y="528320"/>
                      <a:pt x="478790" y="534670"/>
                      <a:pt x="481330" y="541020"/>
                    </a:cubicBezTo>
                    <a:cubicBezTo>
                      <a:pt x="483870" y="547370"/>
                      <a:pt x="485140" y="557530"/>
                      <a:pt x="480060" y="565150"/>
                    </a:cubicBezTo>
                    <a:cubicBezTo>
                      <a:pt x="469900" y="579120"/>
                      <a:pt x="419100" y="601980"/>
                      <a:pt x="392430" y="601980"/>
                    </a:cubicBezTo>
                    <a:cubicBezTo>
                      <a:pt x="367030" y="600710"/>
                      <a:pt x="345440" y="582930"/>
                      <a:pt x="323850" y="566420"/>
                    </a:cubicBezTo>
                    <a:cubicBezTo>
                      <a:pt x="300990" y="547370"/>
                      <a:pt x="278130" y="519430"/>
                      <a:pt x="261620" y="490220"/>
                    </a:cubicBezTo>
                    <a:cubicBezTo>
                      <a:pt x="243840" y="461010"/>
                      <a:pt x="232410" y="425450"/>
                      <a:pt x="220980" y="388620"/>
                    </a:cubicBezTo>
                    <a:cubicBezTo>
                      <a:pt x="208280" y="347980"/>
                      <a:pt x="196850" y="297180"/>
                      <a:pt x="191770" y="254000"/>
                    </a:cubicBezTo>
                    <a:cubicBezTo>
                      <a:pt x="187960" y="213360"/>
                      <a:pt x="185420" y="172720"/>
                      <a:pt x="190500" y="134620"/>
                    </a:cubicBezTo>
                    <a:cubicBezTo>
                      <a:pt x="196850" y="95250"/>
                      <a:pt x="209550" y="43180"/>
                      <a:pt x="228600" y="22860"/>
                    </a:cubicBezTo>
                    <a:cubicBezTo>
                      <a:pt x="243840" y="7620"/>
                      <a:pt x="269240" y="0"/>
                      <a:pt x="281940" y="1270"/>
                    </a:cubicBezTo>
                    <a:cubicBezTo>
                      <a:pt x="290830" y="2540"/>
                      <a:pt x="295910" y="6350"/>
                      <a:pt x="302260" y="15240"/>
                    </a:cubicBezTo>
                    <a:cubicBezTo>
                      <a:pt x="312420" y="30480"/>
                      <a:pt x="323850" y="64770"/>
                      <a:pt x="322580" y="100330"/>
                    </a:cubicBezTo>
                    <a:cubicBezTo>
                      <a:pt x="320040" y="158750"/>
                      <a:pt x="273050" y="271780"/>
                      <a:pt x="246380" y="335280"/>
                    </a:cubicBezTo>
                    <a:cubicBezTo>
                      <a:pt x="226060" y="382270"/>
                      <a:pt x="212090" y="411480"/>
                      <a:pt x="185420" y="450850"/>
                    </a:cubicBezTo>
                    <a:cubicBezTo>
                      <a:pt x="154940" y="500380"/>
                      <a:pt x="104140" y="594360"/>
                      <a:pt x="67310" y="607060"/>
                    </a:cubicBezTo>
                    <a:cubicBezTo>
                      <a:pt x="45720" y="614680"/>
                      <a:pt x="13970" y="601980"/>
                      <a:pt x="5080" y="590550"/>
                    </a:cubicBezTo>
                    <a:cubicBezTo>
                      <a:pt x="0" y="584200"/>
                      <a:pt x="0" y="568960"/>
                      <a:pt x="5080" y="562610"/>
                    </a:cubicBezTo>
                    <a:cubicBezTo>
                      <a:pt x="10160" y="554990"/>
                      <a:pt x="38100" y="553720"/>
                      <a:pt x="38100" y="5537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251960" y="721360"/>
              <a:ext cx="462280" cy="702310"/>
              <a:chOff x="0" y="0"/>
              <a:chExt cx="462280" cy="70231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9530"/>
                <a:ext cx="3683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368300">
                    <a:moveTo>
                      <a:pt x="100330" y="26670"/>
                    </a:moveTo>
                    <a:cubicBezTo>
                      <a:pt x="124460" y="274320"/>
                      <a:pt x="134620" y="403860"/>
                      <a:pt x="124460" y="440690"/>
                    </a:cubicBezTo>
                    <a:cubicBezTo>
                      <a:pt x="120650" y="454660"/>
                      <a:pt x="115570" y="462280"/>
                      <a:pt x="107950" y="464820"/>
                    </a:cubicBezTo>
                    <a:cubicBezTo>
                      <a:pt x="100330" y="467360"/>
                      <a:pt x="82550" y="462280"/>
                      <a:pt x="76200" y="453390"/>
                    </a:cubicBezTo>
                    <a:cubicBezTo>
                      <a:pt x="68580" y="444500"/>
                      <a:pt x="69850" y="420370"/>
                      <a:pt x="76200" y="405130"/>
                    </a:cubicBezTo>
                    <a:cubicBezTo>
                      <a:pt x="82550" y="386080"/>
                      <a:pt x="105410" y="363220"/>
                      <a:pt x="123190" y="350520"/>
                    </a:cubicBezTo>
                    <a:cubicBezTo>
                      <a:pt x="139700" y="339090"/>
                      <a:pt x="157480" y="330200"/>
                      <a:pt x="177800" y="327660"/>
                    </a:cubicBezTo>
                    <a:cubicBezTo>
                      <a:pt x="199390" y="323850"/>
                      <a:pt x="227330" y="326390"/>
                      <a:pt x="250190" y="332740"/>
                    </a:cubicBezTo>
                    <a:cubicBezTo>
                      <a:pt x="271780" y="339090"/>
                      <a:pt x="294640" y="351790"/>
                      <a:pt x="312420" y="365760"/>
                    </a:cubicBezTo>
                    <a:cubicBezTo>
                      <a:pt x="330200" y="379730"/>
                      <a:pt x="347980" y="394970"/>
                      <a:pt x="356870" y="415290"/>
                    </a:cubicBezTo>
                    <a:cubicBezTo>
                      <a:pt x="367030" y="439420"/>
                      <a:pt x="368300" y="477520"/>
                      <a:pt x="363220" y="502920"/>
                    </a:cubicBezTo>
                    <a:cubicBezTo>
                      <a:pt x="358140" y="524510"/>
                      <a:pt x="346710" y="544830"/>
                      <a:pt x="331470" y="560070"/>
                    </a:cubicBezTo>
                    <a:cubicBezTo>
                      <a:pt x="312420" y="577850"/>
                      <a:pt x="285750" y="594360"/>
                      <a:pt x="254000" y="601980"/>
                    </a:cubicBezTo>
                    <a:cubicBezTo>
                      <a:pt x="212090" y="609600"/>
                      <a:pt x="142240" y="601980"/>
                      <a:pt x="99060" y="589280"/>
                    </a:cubicBezTo>
                    <a:cubicBezTo>
                      <a:pt x="62230" y="579120"/>
                      <a:pt x="15240" y="558800"/>
                      <a:pt x="5080" y="542290"/>
                    </a:cubicBezTo>
                    <a:cubicBezTo>
                      <a:pt x="0" y="534670"/>
                      <a:pt x="1270" y="524510"/>
                      <a:pt x="3810" y="519430"/>
                    </a:cubicBezTo>
                    <a:cubicBezTo>
                      <a:pt x="7620" y="513080"/>
                      <a:pt x="16510" y="506730"/>
                      <a:pt x="24130" y="505460"/>
                    </a:cubicBezTo>
                    <a:cubicBezTo>
                      <a:pt x="30480" y="504190"/>
                      <a:pt x="41910" y="508000"/>
                      <a:pt x="45720" y="514350"/>
                    </a:cubicBezTo>
                    <a:cubicBezTo>
                      <a:pt x="50800" y="520700"/>
                      <a:pt x="52070" y="537210"/>
                      <a:pt x="48260" y="544830"/>
                    </a:cubicBezTo>
                    <a:cubicBezTo>
                      <a:pt x="44450" y="551180"/>
                      <a:pt x="34290" y="556260"/>
                      <a:pt x="26670" y="556260"/>
                    </a:cubicBezTo>
                    <a:cubicBezTo>
                      <a:pt x="20320" y="556260"/>
                      <a:pt x="10160" y="551180"/>
                      <a:pt x="6350" y="544830"/>
                    </a:cubicBezTo>
                    <a:cubicBezTo>
                      <a:pt x="2540" y="539750"/>
                      <a:pt x="0" y="528320"/>
                      <a:pt x="3810" y="521970"/>
                    </a:cubicBezTo>
                    <a:cubicBezTo>
                      <a:pt x="6350" y="514350"/>
                      <a:pt x="17780" y="505460"/>
                      <a:pt x="29210" y="505460"/>
                    </a:cubicBezTo>
                    <a:cubicBezTo>
                      <a:pt x="48260" y="504190"/>
                      <a:pt x="78740" y="532130"/>
                      <a:pt x="107950" y="539750"/>
                    </a:cubicBezTo>
                    <a:cubicBezTo>
                      <a:pt x="144780" y="549910"/>
                      <a:pt x="200660" y="560070"/>
                      <a:pt x="233680" y="554990"/>
                    </a:cubicBezTo>
                    <a:cubicBezTo>
                      <a:pt x="257810" y="552450"/>
                      <a:pt x="276860" y="542290"/>
                      <a:pt x="290830" y="530860"/>
                    </a:cubicBezTo>
                    <a:cubicBezTo>
                      <a:pt x="300990" y="521970"/>
                      <a:pt x="308610" y="511810"/>
                      <a:pt x="312420" y="499110"/>
                    </a:cubicBezTo>
                    <a:cubicBezTo>
                      <a:pt x="318770" y="483870"/>
                      <a:pt x="323850" y="459740"/>
                      <a:pt x="316230" y="441960"/>
                    </a:cubicBezTo>
                    <a:cubicBezTo>
                      <a:pt x="306070" y="419100"/>
                      <a:pt x="265430" y="392430"/>
                      <a:pt x="242570" y="382270"/>
                    </a:cubicBezTo>
                    <a:cubicBezTo>
                      <a:pt x="226060" y="374650"/>
                      <a:pt x="208280" y="373380"/>
                      <a:pt x="193040" y="374650"/>
                    </a:cubicBezTo>
                    <a:cubicBezTo>
                      <a:pt x="180340" y="375920"/>
                      <a:pt x="168910" y="381000"/>
                      <a:pt x="157480" y="387350"/>
                    </a:cubicBezTo>
                    <a:cubicBezTo>
                      <a:pt x="144780" y="393700"/>
                      <a:pt x="129540" y="402590"/>
                      <a:pt x="121920" y="415290"/>
                    </a:cubicBezTo>
                    <a:cubicBezTo>
                      <a:pt x="114300" y="427990"/>
                      <a:pt x="121920" y="457200"/>
                      <a:pt x="113030" y="462280"/>
                    </a:cubicBezTo>
                    <a:cubicBezTo>
                      <a:pt x="105410" y="467360"/>
                      <a:pt x="86360" y="466090"/>
                      <a:pt x="76200" y="453390"/>
                    </a:cubicBezTo>
                    <a:cubicBezTo>
                      <a:pt x="41910" y="414020"/>
                      <a:pt x="26670" y="81280"/>
                      <a:pt x="49530" y="26670"/>
                    </a:cubicBezTo>
                    <a:cubicBezTo>
                      <a:pt x="55880" y="10160"/>
                      <a:pt x="69850" y="0"/>
                      <a:pt x="77470" y="1270"/>
                    </a:cubicBezTo>
                    <a:cubicBezTo>
                      <a:pt x="86360" y="1270"/>
                      <a:pt x="100330" y="26670"/>
                      <a:pt x="10033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4466590" y="506730"/>
              <a:ext cx="200660" cy="415290"/>
              <a:chOff x="0" y="0"/>
              <a:chExt cx="200660" cy="4152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0640" y="46990"/>
                <a:ext cx="107950" cy="318770"/>
              </a:xfrm>
              <a:custGeom>
                <a:avLst/>
                <a:gdLst/>
                <a:ahLst/>
                <a:cxnLst/>
                <a:rect r="r" b="b" t="t" l="l"/>
                <a:pathLst>
                  <a:path h="318770" w="107950">
                    <a:moveTo>
                      <a:pt x="107950" y="31750"/>
                    </a:moveTo>
                    <a:cubicBezTo>
                      <a:pt x="49530" y="312420"/>
                      <a:pt x="39370" y="318770"/>
                      <a:pt x="30480" y="316230"/>
                    </a:cubicBezTo>
                    <a:cubicBezTo>
                      <a:pt x="22860" y="314960"/>
                      <a:pt x="7620" y="294640"/>
                      <a:pt x="10160" y="285750"/>
                    </a:cubicBezTo>
                    <a:cubicBezTo>
                      <a:pt x="11430" y="278130"/>
                      <a:pt x="33020" y="265430"/>
                      <a:pt x="40640" y="266700"/>
                    </a:cubicBezTo>
                    <a:cubicBezTo>
                      <a:pt x="48260" y="267970"/>
                      <a:pt x="55880" y="276860"/>
                      <a:pt x="58420" y="283210"/>
                    </a:cubicBezTo>
                    <a:cubicBezTo>
                      <a:pt x="60960" y="289560"/>
                      <a:pt x="59690" y="300990"/>
                      <a:pt x="54610" y="306070"/>
                    </a:cubicBezTo>
                    <a:cubicBezTo>
                      <a:pt x="50800" y="312420"/>
                      <a:pt x="40640" y="317500"/>
                      <a:pt x="34290" y="316230"/>
                    </a:cubicBezTo>
                    <a:cubicBezTo>
                      <a:pt x="25400" y="316230"/>
                      <a:pt x="15240" y="308610"/>
                      <a:pt x="10160" y="297180"/>
                    </a:cubicBezTo>
                    <a:cubicBezTo>
                      <a:pt x="0" y="273050"/>
                      <a:pt x="16510" y="207010"/>
                      <a:pt x="25400" y="160020"/>
                    </a:cubicBezTo>
                    <a:cubicBezTo>
                      <a:pt x="34290" y="111760"/>
                      <a:pt x="44450" y="30480"/>
                      <a:pt x="63500" y="11430"/>
                    </a:cubicBezTo>
                    <a:cubicBezTo>
                      <a:pt x="71120" y="2540"/>
                      <a:pt x="83820" y="0"/>
                      <a:pt x="90170" y="3810"/>
                    </a:cubicBezTo>
                    <a:cubicBezTo>
                      <a:pt x="99060" y="6350"/>
                      <a:pt x="107950" y="31750"/>
                      <a:pt x="107950" y="317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3649980" y="0"/>
              <a:ext cx="513080" cy="200660"/>
              <a:chOff x="0" y="0"/>
              <a:chExt cx="513080" cy="20066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9530" y="43180"/>
                <a:ext cx="412750" cy="118110"/>
              </a:xfrm>
              <a:custGeom>
                <a:avLst/>
                <a:gdLst/>
                <a:ahLst/>
                <a:cxnLst/>
                <a:rect r="r" b="b" t="t" l="l"/>
                <a:pathLst>
                  <a:path h="118110" w="412750">
                    <a:moveTo>
                      <a:pt x="21590" y="57150"/>
                    </a:moveTo>
                    <a:cubicBezTo>
                      <a:pt x="273050" y="13970"/>
                      <a:pt x="354330" y="0"/>
                      <a:pt x="386080" y="7620"/>
                    </a:cubicBezTo>
                    <a:cubicBezTo>
                      <a:pt x="398780" y="11430"/>
                      <a:pt x="408940" y="19050"/>
                      <a:pt x="410210" y="26670"/>
                    </a:cubicBezTo>
                    <a:cubicBezTo>
                      <a:pt x="412750" y="34290"/>
                      <a:pt x="400050" y="55880"/>
                      <a:pt x="392430" y="58420"/>
                    </a:cubicBezTo>
                    <a:cubicBezTo>
                      <a:pt x="383540" y="59690"/>
                      <a:pt x="363220" y="46990"/>
                      <a:pt x="360680" y="38100"/>
                    </a:cubicBezTo>
                    <a:cubicBezTo>
                      <a:pt x="359410" y="30480"/>
                      <a:pt x="374650" y="8890"/>
                      <a:pt x="383540" y="8890"/>
                    </a:cubicBezTo>
                    <a:cubicBezTo>
                      <a:pt x="391160" y="7620"/>
                      <a:pt x="410210" y="22860"/>
                      <a:pt x="411480" y="31750"/>
                    </a:cubicBezTo>
                    <a:cubicBezTo>
                      <a:pt x="412750" y="39370"/>
                      <a:pt x="406400" y="50800"/>
                      <a:pt x="394970" y="57150"/>
                    </a:cubicBezTo>
                    <a:cubicBezTo>
                      <a:pt x="368300" y="72390"/>
                      <a:pt x="284480" y="62230"/>
                      <a:pt x="226060" y="69850"/>
                    </a:cubicBezTo>
                    <a:cubicBezTo>
                      <a:pt x="162560" y="78740"/>
                      <a:pt x="57150" y="118110"/>
                      <a:pt x="24130" y="106680"/>
                    </a:cubicBezTo>
                    <a:cubicBezTo>
                      <a:pt x="10160" y="102870"/>
                      <a:pt x="1270" y="91440"/>
                      <a:pt x="1270" y="82550"/>
                    </a:cubicBezTo>
                    <a:cubicBezTo>
                      <a:pt x="0" y="74930"/>
                      <a:pt x="21590" y="57150"/>
                      <a:pt x="21590" y="571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3769360" y="72390"/>
              <a:ext cx="200660" cy="2001520"/>
              <a:chOff x="0" y="0"/>
              <a:chExt cx="200660" cy="200152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1910" y="49530"/>
                <a:ext cx="110490" cy="1902460"/>
              </a:xfrm>
              <a:custGeom>
                <a:avLst/>
                <a:gdLst/>
                <a:ahLst/>
                <a:cxnLst/>
                <a:rect r="r" b="b" t="t" l="l"/>
                <a:pathLst>
                  <a:path h="1902460" w="110490">
                    <a:moveTo>
                      <a:pt x="82550" y="33020"/>
                    </a:moveTo>
                    <a:cubicBezTo>
                      <a:pt x="54610" y="261620"/>
                      <a:pt x="49530" y="450850"/>
                      <a:pt x="59690" y="525780"/>
                    </a:cubicBezTo>
                    <a:cubicBezTo>
                      <a:pt x="64770" y="562610"/>
                      <a:pt x="76200" y="568960"/>
                      <a:pt x="81280" y="605790"/>
                    </a:cubicBezTo>
                    <a:cubicBezTo>
                      <a:pt x="92710" y="685800"/>
                      <a:pt x="72390" y="919480"/>
                      <a:pt x="83820" y="993140"/>
                    </a:cubicBezTo>
                    <a:cubicBezTo>
                      <a:pt x="88900" y="1023620"/>
                      <a:pt x="99060" y="1031240"/>
                      <a:pt x="102870" y="1056640"/>
                    </a:cubicBezTo>
                    <a:cubicBezTo>
                      <a:pt x="109220" y="1089660"/>
                      <a:pt x="110490" y="1137920"/>
                      <a:pt x="107950" y="1176020"/>
                    </a:cubicBezTo>
                    <a:cubicBezTo>
                      <a:pt x="104140" y="1214120"/>
                      <a:pt x="90170" y="1235710"/>
                      <a:pt x="85090" y="1285240"/>
                    </a:cubicBezTo>
                    <a:cubicBezTo>
                      <a:pt x="74930" y="1390650"/>
                      <a:pt x="97790" y="1670050"/>
                      <a:pt x="83820" y="1776730"/>
                    </a:cubicBezTo>
                    <a:cubicBezTo>
                      <a:pt x="76200" y="1830070"/>
                      <a:pt x="67310" y="1877060"/>
                      <a:pt x="53340" y="1893570"/>
                    </a:cubicBezTo>
                    <a:cubicBezTo>
                      <a:pt x="46990" y="1899920"/>
                      <a:pt x="36830" y="1902460"/>
                      <a:pt x="30480" y="1901190"/>
                    </a:cubicBezTo>
                    <a:cubicBezTo>
                      <a:pt x="22860" y="1898650"/>
                      <a:pt x="8890" y="1887220"/>
                      <a:pt x="8890" y="1878330"/>
                    </a:cubicBezTo>
                    <a:cubicBezTo>
                      <a:pt x="8890" y="1869440"/>
                      <a:pt x="24130" y="1852930"/>
                      <a:pt x="33020" y="1850390"/>
                    </a:cubicBezTo>
                    <a:cubicBezTo>
                      <a:pt x="39370" y="1849120"/>
                      <a:pt x="50800" y="1854200"/>
                      <a:pt x="54610" y="1860550"/>
                    </a:cubicBezTo>
                    <a:cubicBezTo>
                      <a:pt x="58420" y="1865630"/>
                      <a:pt x="60960" y="1877060"/>
                      <a:pt x="58420" y="1883410"/>
                    </a:cubicBezTo>
                    <a:cubicBezTo>
                      <a:pt x="55880" y="1891030"/>
                      <a:pt x="40640" y="1902460"/>
                      <a:pt x="33020" y="1901190"/>
                    </a:cubicBezTo>
                    <a:cubicBezTo>
                      <a:pt x="24130" y="1899920"/>
                      <a:pt x="12700" y="1885950"/>
                      <a:pt x="8890" y="1873250"/>
                    </a:cubicBezTo>
                    <a:cubicBezTo>
                      <a:pt x="3810" y="1851660"/>
                      <a:pt x="27940" y="1821180"/>
                      <a:pt x="33020" y="1774190"/>
                    </a:cubicBezTo>
                    <a:cubicBezTo>
                      <a:pt x="45720" y="1673860"/>
                      <a:pt x="24130" y="1388110"/>
                      <a:pt x="34290" y="1283970"/>
                    </a:cubicBezTo>
                    <a:cubicBezTo>
                      <a:pt x="39370" y="1233170"/>
                      <a:pt x="54610" y="1210310"/>
                      <a:pt x="57150" y="1174750"/>
                    </a:cubicBezTo>
                    <a:cubicBezTo>
                      <a:pt x="59690" y="1137920"/>
                      <a:pt x="58420" y="1098550"/>
                      <a:pt x="53340" y="1066800"/>
                    </a:cubicBezTo>
                    <a:cubicBezTo>
                      <a:pt x="49530" y="1038860"/>
                      <a:pt x="38100" y="1027430"/>
                      <a:pt x="33020" y="994410"/>
                    </a:cubicBezTo>
                    <a:cubicBezTo>
                      <a:pt x="22860" y="916940"/>
                      <a:pt x="41910" y="692150"/>
                      <a:pt x="31750" y="610870"/>
                    </a:cubicBezTo>
                    <a:cubicBezTo>
                      <a:pt x="26670" y="572770"/>
                      <a:pt x="13970" y="563880"/>
                      <a:pt x="8890" y="528320"/>
                    </a:cubicBezTo>
                    <a:cubicBezTo>
                      <a:pt x="0" y="462280"/>
                      <a:pt x="3810" y="331470"/>
                      <a:pt x="8890" y="242570"/>
                    </a:cubicBezTo>
                    <a:cubicBezTo>
                      <a:pt x="13970" y="163830"/>
                      <a:pt x="13970" y="53340"/>
                      <a:pt x="34290" y="20320"/>
                    </a:cubicBezTo>
                    <a:cubicBezTo>
                      <a:pt x="41910" y="7620"/>
                      <a:pt x="53340" y="0"/>
                      <a:pt x="60960" y="1270"/>
                    </a:cubicBezTo>
                    <a:cubicBezTo>
                      <a:pt x="69850" y="3810"/>
                      <a:pt x="82550" y="33020"/>
                      <a:pt x="82550" y="330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651250" y="1898650"/>
              <a:ext cx="463550" cy="247650"/>
              <a:chOff x="0" y="0"/>
              <a:chExt cx="463550" cy="24765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50800" y="34290"/>
                <a:ext cx="361950" cy="165100"/>
              </a:xfrm>
              <a:custGeom>
                <a:avLst/>
                <a:gdLst/>
                <a:ahLst/>
                <a:cxnLst/>
                <a:rect r="r" b="b" t="t" l="l"/>
                <a:pathLst>
                  <a:path h="165100" w="361950">
                    <a:moveTo>
                      <a:pt x="0" y="128270"/>
                    </a:moveTo>
                    <a:cubicBezTo>
                      <a:pt x="69850" y="35560"/>
                      <a:pt x="121920" y="27940"/>
                      <a:pt x="167640" y="20320"/>
                    </a:cubicBezTo>
                    <a:cubicBezTo>
                      <a:pt x="220980" y="12700"/>
                      <a:pt x="317500" y="0"/>
                      <a:pt x="344170" y="16510"/>
                    </a:cubicBezTo>
                    <a:cubicBezTo>
                      <a:pt x="355600" y="24130"/>
                      <a:pt x="361950" y="41910"/>
                      <a:pt x="359410" y="49530"/>
                    </a:cubicBezTo>
                    <a:cubicBezTo>
                      <a:pt x="356870" y="57150"/>
                      <a:pt x="340360" y="67310"/>
                      <a:pt x="332740" y="66040"/>
                    </a:cubicBezTo>
                    <a:cubicBezTo>
                      <a:pt x="323850" y="64770"/>
                      <a:pt x="309880" y="44450"/>
                      <a:pt x="311150" y="36830"/>
                    </a:cubicBezTo>
                    <a:cubicBezTo>
                      <a:pt x="312420" y="27940"/>
                      <a:pt x="332740" y="13970"/>
                      <a:pt x="341630" y="16510"/>
                    </a:cubicBezTo>
                    <a:cubicBezTo>
                      <a:pt x="349250" y="17780"/>
                      <a:pt x="360680" y="39370"/>
                      <a:pt x="360680" y="46990"/>
                    </a:cubicBezTo>
                    <a:cubicBezTo>
                      <a:pt x="359410" y="54610"/>
                      <a:pt x="353060" y="60960"/>
                      <a:pt x="344170" y="64770"/>
                    </a:cubicBezTo>
                    <a:cubicBezTo>
                      <a:pt x="320040" y="74930"/>
                      <a:pt x="245110" y="62230"/>
                      <a:pt x="200660" y="67310"/>
                    </a:cubicBezTo>
                    <a:cubicBezTo>
                      <a:pt x="160020" y="72390"/>
                      <a:pt x="111760" y="86360"/>
                      <a:pt x="87630" y="93980"/>
                    </a:cubicBezTo>
                    <a:cubicBezTo>
                      <a:pt x="74930" y="97790"/>
                      <a:pt x="68580" y="97790"/>
                      <a:pt x="60960" y="105410"/>
                    </a:cubicBezTo>
                    <a:cubicBezTo>
                      <a:pt x="48260" y="115570"/>
                      <a:pt x="41910" y="156210"/>
                      <a:pt x="30480" y="161290"/>
                    </a:cubicBezTo>
                    <a:cubicBezTo>
                      <a:pt x="24130" y="165100"/>
                      <a:pt x="12700" y="161290"/>
                      <a:pt x="7620" y="156210"/>
                    </a:cubicBezTo>
                    <a:cubicBezTo>
                      <a:pt x="1270" y="151130"/>
                      <a:pt x="0" y="128270"/>
                      <a:pt x="0" y="1282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993900"/>
              <a:ext cx="152400" cy="609600"/>
              <a:chOff x="0" y="0"/>
              <a:chExt cx="152400" cy="6096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25400" y="49530"/>
                <a:ext cx="77470" cy="508000"/>
              </a:xfrm>
              <a:custGeom>
                <a:avLst/>
                <a:gdLst/>
                <a:ahLst/>
                <a:cxnLst/>
                <a:rect r="r" b="b" t="t" l="l"/>
                <a:pathLst>
                  <a:path h="508000" w="77470">
                    <a:moveTo>
                      <a:pt x="76200" y="26670"/>
                    </a:moveTo>
                    <a:cubicBezTo>
                      <a:pt x="68580" y="499110"/>
                      <a:pt x="57150" y="508000"/>
                      <a:pt x="49530" y="508000"/>
                    </a:cubicBezTo>
                    <a:cubicBezTo>
                      <a:pt x="40640" y="508000"/>
                      <a:pt x="25400" y="488950"/>
                      <a:pt x="25400" y="480060"/>
                    </a:cubicBezTo>
                    <a:cubicBezTo>
                      <a:pt x="25400" y="472440"/>
                      <a:pt x="31750" y="462280"/>
                      <a:pt x="38100" y="459740"/>
                    </a:cubicBezTo>
                    <a:cubicBezTo>
                      <a:pt x="45720" y="457200"/>
                      <a:pt x="63500" y="459740"/>
                      <a:pt x="68580" y="464820"/>
                    </a:cubicBezTo>
                    <a:cubicBezTo>
                      <a:pt x="74930" y="469900"/>
                      <a:pt x="77470" y="481330"/>
                      <a:pt x="74930" y="487680"/>
                    </a:cubicBezTo>
                    <a:cubicBezTo>
                      <a:pt x="72390" y="495300"/>
                      <a:pt x="59690" y="508000"/>
                      <a:pt x="52070" y="508000"/>
                    </a:cubicBezTo>
                    <a:cubicBezTo>
                      <a:pt x="43180" y="508000"/>
                      <a:pt x="31750" y="499110"/>
                      <a:pt x="25400" y="482600"/>
                    </a:cubicBezTo>
                    <a:cubicBezTo>
                      <a:pt x="1270" y="425450"/>
                      <a:pt x="0" y="82550"/>
                      <a:pt x="25400" y="26670"/>
                    </a:cubicBezTo>
                    <a:cubicBezTo>
                      <a:pt x="33020" y="10160"/>
                      <a:pt x="44450" y="0"/>
                      <a:pt x="53340" y="1270"/>
                    </a:cubicBezTo>
                    <a:cubicBezTo>
                      <a:pt x="62230" y="1270"/>
                      <a:pt x="76200" y="26670"/>
                      <a:pt x="7620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50800" y="2213610"/>
              <a:ext cx="1639570" cy="195580"/>
              <a:chOff x="0" y="0"/>
              <a:chExt cx="1639570" cy="19558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50800"/>
                <a:ext cx="1541780" cy="96520"/>
              </a:xfrm>
              <a:custGeom>
                <a:avLst/>
                <a:gdLst/>
                <a:ahLst/>
                <a:cxnLst/>
                <a:rect r="r" b="b" t="t" l="l"/>
                <a:pathLst>
                  <a:path h="96520" w="1541780">
                    <a:moveTo>
                      <a:pt x="34290" y="21590"/>
                    </a:moveTo>
                    <a:cubicBezTo>
                      <a:pt x="134620" y="44450"/>
                      <a:pt x="173990" y="46990"/>
                      <a:pt x="204470" y="43180"/>
                    </a:cubicBezTo>
                    <a:cubicBezTo>
                      <a:pt x="233680" y="40640"/>
                      <a:pt x="245110" y="29210"/>
                      <a:pt x="284480" y="24130"/>
                    </a:cubicBezTo>
                    <a:cubicBezTo>
                      <a:pt x="387350" y="12700"/>
                      <a:pt x="713740" y="27940"/>
                      <a:pt x="852170" y="20320"/>
                    </a:cubicBezTo>
                    <a:cubicBezTo>
                      <a:pt x="930910" y="15240"/>
                      <a:pt x="977900" y="0"/>
                      <a:pt x="1037590" y="0"/>
                    </a:cubicBezTo>
                    <a:cubicBezTo>
                      <a:pt x="1094740" y="0"/>
                      <a:pt x="1139190" y="15240"/>
                      <a:pt x="1202690" y="19050"/>
                    </a:cubicBezTo>
                    <a:cubicBezTo>
                      <a:pt x="1291590" y="24130"/>
                      <a:pt x="1483360" y="0"/>
                      <a:pt x="1522730" y="21590"/>
                    </a:cubicBezTo>
                    <a:cubicBezTo>
                      <a:pt x="1535430" y="27940"/>
                      <a:pt x="1540510" y="38100"/>
                      <a:pt x="1540510" y="46990"/>
                    </a:cubicBezTo>
                    <a:cubicBezTo>
                      <a:pt x="1540510" y="53340"/>
                      <a:pt x="1534160" y="63500"/>
                      <a:pt x="1527810" y="67310"/>
                    </a:cubicBezTo>
                    <a:cubicBezTo>
                      <a:pt x="1521460" y="71120"/>
                      <a:pt x="1510030" y="72390"/>
                      <a:pt x="1503680" y="68580"/>
                    </a:cubicBezTo>
                    <a:cubicBezTo>
                      <a:pt x="1497330" y="64770"/>
                      <a:pt x="1488440" y="49530"/>
                      <a:pt x="1489710" y="41910"/>
                    </a:cubicBezTo>
                    <a:cubicBezTo>
                      <a:pt x="1490980" y="33020"/>
                      <a:pt x="1503680" y="21590"/>
                      <a:pt x="1512570" y="20320"/>
                    </a:cubicBezTo>
                    <a:cubicBezTo>
                      <a:pt x="1518920" y="19050"/>
                      <a:pt x="1529080" y="24130"/>
                      <a:pt x="1534160" y="29210"/>
                    </a:cubicBezTo>
                    <a:cubicBezTo>
                      <a:pt x="1539240" y="34290"/>
                      <a:pt x="1541780" y="45720"/>
                      <a:pt x="1539240" y="52070"/>
                    </a:cubicBezTo>
                    <a:cubicBezTo>
                      <a:pt x="1536700" y="59690"/>
                      <a:pt x="1529080" y="66040"/>
                      <a:pt x="1515110" y="71120"/>
                    </a:cubicBezTo>
                    <a:cubicBezTo>
                      <a:pt x="1469390" y="86360"/>
                      <a:pt x="1287780" y="74930"/>
                      <a:pt x="1200150" y="69850"/>
                    </a:cubicBezTo>
                    <a:cubicBezTo>
                      <a:pt x="1137920" y="66040"/>
                      <a:pt x="1096010" y="50800"/>
                      <a:pt x="1040130" y="50800"/>
                    </a:cubicBezTo>
                    <a:cubicBezTo>
                      <a:pt x="980440" y="50800"/>
                      <a:pt x="932180" y="66040"/>
                      <a:pt x="852170" y="71120"/>
                    </a:cubicBezTo>
                    <a:cubicBezTo>
                      <a:pt x="715010" y="78740"/>
                      <a:pt x="398780" y="62230"/>
                      <a:pt x="293370" y="74930"/>
                    </a:cubicBezTo>
                    <a:cubicBezTo>
                      <a:pt x="250190" y="80010"/>
                      <a:pt x="236220" y="91440"/>
                      <a:pt x="204470" y="93980"/>
                    </a:cubicBezTo>
                    <a:cubicBezTo>
                      <a:pt x="170180" y="96520"/>
                      <a:pt x="127000" y="95250"/>
                      <a:pt x="93980" y="90170"/>
                    </a:cubicBezTo>
                    <a:cubicBezTo>
                      <a:pt x="66040" y="86360"/>
                      <a:pt x="33020" y="82550"/>
                      <a:pt x="17780" y="69850"/>
                    </a:cubicBezTo>
                    <a:cubicBezTo>
                      <a:pt x="7620" y="60960"/>
                      <a:pt x="0" y="43180"/>
                      <a:pt x="3810" y="34290"/>
                    </a:cubicBezTo>
                    <a:cubicBezTo>
                      <a:pt x="6350" y="26670"/>
                      <a:pt x="34290" y="21590"/>
                      <a:pt x="34290" y="215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18030" y="2233930"/>
              <a:ext cx="1711960" cy="200660"/>
              <a:chOff x="0" y="0"/>
              <a:chExt cx="1711960" cy="20066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8260" y="25400"/>
                <a:ext cx="1612900" cy="137160"/>
              </a:xfrm>
              <a:custGeom>
                <a:avLst/>
                <a:gdLst/>
                <a:ahLst/>
                <a:cxnLst/>
                <a:rect r="r" b="b" t="t" l="l"/>
                <a:pathLst>
                  <a:path h="137160" w="1612900">
                    <a:moveTo>
                      <a:pt x="33020" y="49530"/>
                    </a:moveTo>
                    <a:cubicBezTo>
                      <a:pt x="314960" y="81280"/>
                      <a:pt x="647700" y="86360"/>
                      <a:pt x="817880" y="73660"/>
                    </a:cubicBezTo>
                    <a:cubicBezTo>
                      <a:pt x="932180" y="64770"/>
                      <a:pt x="994410" y="38100"/>
                      <a:pt x="1102360" y="30480"/>
                    </a:cubicBezTo>
                    <a:cubicBezTo>
                      <a:pt x="1242060" y="19050"/>
                      <a:pt x="1527810" y="0"/>
                      <a:pt x="1587500" y="25400"/>
                    </a:cubicBezTo>
                    <a:cubicBezTo>
                      <a:pt x="1604010" y="31750"/>
                      <a:pt x="1612900" y="43180"/>
                      <a:pt x="1612900" y="52070"/>
                    </a:cubicBezTo>
                    <a:cubicBezTo>
                      <a:pt x="1611630" y="59690"/>
                      <a:pt x="1592580" y="76200"/>
                      <a:pt x="1584960" y="76200"/>
                    </a:cubicBezTo>
                    <a:cubicBezTo>
                      <a:pt x="1576070" y="74930"/>
                      <a:pt x="1560830" y="54610"/>
                      <a:pt x="1562100" y="46990"/>
                    </a:cubicBezTo>
                    <a:cubicBezTo>
                      <a:pt x="1563370" y="38100"/>
                      <a:pt x="1583690" y="24130"/>
                      <a:pt x="1592580" y="25400"/>
                    </a:cubicBezTo>
                    <a:cubicBezTo>
                      <a:pt x="1600200" y="26670"/>
                      <a:pt x="1612900" y="40640"/>
                      <a:pt x="1612900" y="49530"/>
                    </a:cubicBezTo>
                    <a:cubicBezTo>
                      <a:pt x="1612900" y="58420"/>
                      <a:pt x="1604010" y="68580"/>
                      <a:pt x="1587500" y="76200"/>
                    </a:cubicBezTo>
                    <a:cubicBezTo>
                      <a:pt x="1529080" y="101600"/>
                      <a:pt x="1249680" y="68580"/>
                      <a:pt x="1109980" y="80010"/>
                    </a:cubicBezTo>
                    <a:cubicBezTo>
                      <a:pt x="1000760" y="88900"/>
                      <a:pt x="937260" y="115570"/>
                      <a:pt x="819150" y="124460"/>
                    </a:cubicBezTo>
                    <a:cubicBezTo>
                      <a:pt x="635000" y="137160"/>
                      <a:pt x="245110" y="135890"/>
                      <a:pt x="115570" y="119380"/>
                    </a:cubicBezTo>
                    <a:cubicBezTo>
                      <a:pt x="63500" y="113030"/>
                      <a:pt x="24130" y="107950"/>
                      <a:pt x="10160" y="93980"/>
                    </a:cubicBezTo>
                    <a:cubicBezTo>
                      <a:pt x="2540" y="86360"/>
                      <a:pt x="0" y="72390"/>
                      <a:pt x="2540" y="64770"/>
                    </a:cubicBezTo>
                    <a:cubicBezTo>
                      <a:pt x="6350" y="57150"/>
                      <a:pt x="33020" y="49530"/>
                      <a:pt x="33020" y="4953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3577590" y="2089150"/>
              <a:ext cx="176530" cy="537210"/>
              <a:chOff x="0" y="0"/>
              <a:chExt cx="176530" cy="53721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4450" y="50800"/>
                <a:ext cx="91440" cy="435610"/>
              </a:xfrm>
              <a:custGeom>
                <a:avLst/>
                <a:gdLst/>
                <a:ahLst/>
                <a:cxnLst/>
                <a:rect r="r" b="b" t="t" l="l"/>
                <a:pathLst>
                  <a:path h="435610" w="91440">
                    <a:moveTo>
                      <a:pt x="55880" y="17780"/>
                    </a:moveTo>
                    <a:cubicBezTo>
                      <a:pt x="85090" y="180340"/>
                      <a:pt x="91440" y="368300"/>
                      <a:pt x="81280" y="410210"/>
                    </a:cubicBezTo>
                    <a:cubicBezTo>
                      <a:pt x="78740" y="421640"/>
                      <a:pt x="76200" y="427990"/>
                      <a:pt x="69850" y="430530"/>
                    </a:cubicBezTo>
                    <a:cubicBezTo>
                      <a:pt x="62230" y="434340"/>
                      <a:pt x="45720" y="434340"/>
                      <a:pt x="39370" y="429260"/>
                    </a:cubicBezTo>
                    <a:cubicBezTo>
                      <a:pt x="33020" y="425450"/>
                      <a:pt x="29210" y="414020"/>
                      <a:pt x="30480" y="407670"/>
                    </a:cubicBezTo>
                    <a:cubicBezTo>
                      <a:pt x="31750" y="398780"/>
                      <a:pt x="43180" y="387350"/>
                      <a:pt x="50800" y="384810"/>
                    </a:cubicBezTo>
                    <a:cubicBezTo>
                      <a:pt x="58420" y="383540"/>
                      <a:pt x="69850" y="387350"/>
                      <a:pt x="73660" y="392430"/>
                    </a:cubicBezTo>
                    <a:cubicBezTo>
                      <a:pt x="78740" y="398780"/>
                      <a:pt x="81280" y="415290"/>
                      <a:pt x="77470" y="422910"/>
                    </a:cubicBezTo>
                    <a:cubicBezTo>
                      <a:pt x="73660" y="429260"/>
                      <a:pt x="63500" y="435610"/>
                      <a:pt x="57150" y="435610"/>
                    </a:cubicBezTo>
                    <a:cubicBezTo>
                      <a:pt x="48260" y="435610"/>
                      <a:pt x="38100" y="430530"/>
                      <a:pt x="31750" y="417830"/>
                    </a:cubicBezTo>
                    <a:cubicBezTo>
                      <a:pt x="11430" y="379730"/>
                      <a:pt x="34290" y="187960"/>
                      <a:pt x="25400" y="115570"/>
                    </a:cubicBezTo>
                    <a:cubicBezTo>
                      <a:pt x="21590" y="74930"/>
                      <a:pt x="0" y="40640"/>
                      <a:pt x="6350" y="21590"/>
                    </a:cubicBezTo>
                    <a:cubicBezTo>
                      <a:pt x="10160" y="10160"/>
                      <a:pt x="24130" y="0"/>
                      <a:pt x="33020" y="0"/>
                    </a:cubicBezTo>
                    <a:cubicBezTo>
                      <a:pt x="40640" y="0"/>
                      <a:pt x="55880" y="17780"/>
                      <a:pt x="55880" y="1778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31" id="31"/>
          <p:cNvSpPr txBox="true"/>
          <p:nvPr/>
        </p:nvSpPr>
        <p:spPr>
          <a:xfrm rot="0">
            <a:off x="1028700" y="525462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SHEAR SAFERY DERIVATION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4957" y="6021944"/>
            <a:ext cx="6559820" cy="17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 calculation on Matlab</a:t>
            </a:r>
          </a:p>
          <a:p>
            <a:pPr algn="ctr">
              <a:lnSpc>
                <a:spcPts val="7173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b’ = 0.11 m = 11 cm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701856"/>
            <a:ext cx="18288000" cy="6002999"/>
            <a:chOff x="0" y="0"/>
            <a:chExt cx="4816593" cy="1581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581037"/>
            </a:xfrm>
            <a:custGeom>
              <a:avLst/>
              <a:gdLst/>
              <a:ahLst/>
              <a:cxnLst/>
              <a:rect r="r" b="b" t="t" l="l"/>
              <a:pathLst>
                <a:path h="15810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1037"/>
                  </a:lnTo>
                  <a:lnTo>
                    <a:pt x="0" y="1581037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619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1629558" y="7187318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25462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COMPRASION OF DIMENSIONS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4359" y="2033983"/>
            <a:ext cx="14076504" cy="80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Notch sensitivity the dimension of b’ = 0.04 m = 4 cm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359" y="3317448"/>
            <a:ext cx="15719737" cy="80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71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Notch sensitivity for Shear the dimension of b’ = 0.11 m =  11 cm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4132" y="4592255"/>
            <a:ext cx="15719737" cy="80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717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make a safe design, consider b’ = 0.11 m = 11 cm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40085" y="5881936"/>
            <a:ext cx="6557622" cy="4175704"/>
          </a:xfrm>
          <a:custGeom>
            <a:avLst/>
            <a:gdLst/>
            <a:ahLst/>
            <a:cxnLst/>
            <a:rect r="r" b="b" t="t" l="l"/>
            <a:pathLst>
              <a:path h="4175704" w="6557622">
                <a:moveTo>
                  <a:pt x="0" y="0"/>
                </a:moveTo>
                <a:lnTo>
                  <a:pt x="6557622" y="0"/>
                </a:lnTo>
                <a:lnTo>
                  <a:pt x="6557622" y="4175704"/>
                </a:lnTo>
                <a:lnTo>
                  <a:pt x="0" y="4175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813" t="-21023" r="0" b="-61454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149393" y="6747620"/>
            <a:ext cx="7199947" cy="3021938"/>
            <a:chOff x="0" y="0"/>
            <a:chExt cx="9599930" cy="402925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291830" y="2944670"/>
              <a:ext cx="576580" cy="176530"/>
              <a:chOff x="0" y="0"/>
              <a:chExt cx="576580" cy="1765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4450"/>
                <a:ext cx="480060" cy="101600"/>
              </a:xfrm>
              <a:custGeom>
                <a:avLst/>
                <a:gdLst/>
                <a:ahLst/>
                <a:cxnLst/>
                <a:rect r="r" b="b" t="t" l="l"/>
                <a:pathLst>
                  <a:path h="101600" w="480060">
                    <a:moveTo>
                      <a:pt x="68580" y="57150"/>
                    </a:moveTo>
                    <a:cubicBezTo>
                      <a:pt x="1270" y="39370"/>
                      <a:pt x="2540" y="24130"/>
                      <a:pt x="6350" y="16510"/>
                    </a:cubicBezTo>
                    <a:cubicBezTo>
                      <a:pt x="10160" y="11430"/>
                      <a:pt x="17780" y="7620"/>
                      <a:pt x="27940" y="6350"/>
                    </a:cubicBezTo>
                    <a:cubicBezTo>
                      <a:pt x="45720" y="3810"/>
                      <a:pt x="69850" y="21590"/>
                      <a:pt x="105410" y="25400"/>
                    </a:cubicBezTo>
                    <a:cubicBezTo>
                      <a:pt x="181610" y="35560"/>
                      <a:pt x="420370" y="5080"/>
                      <a:pt x="461010" y="31750"/>
                    </a:cubicBezTo>
                    <a:cubicBezTo>
                      <a:pt x="474980" y="39370"/>
                      <a:pt x="480060" y="57150"/>
                      <a:pt x="477520" y="64770"/>
                    </a:cubicBezTo>
                    <a:cubicBezTo>
                      <a:pt x="474980" y="72390"/>
                      <a:pt x="458470" y="81280"/>
                      <a:pt x="450850" y="81280"/>
                    </a:cubicBezTo>
                    <a:cubicBezTo>
                      <a:pt x="443230" y="80010"/>
                      <a:pt x="433070" y="73660"/>
                      <a:pt x="430530" y="67310"/>
                    </a:cubicBezTo>
                    <a:cubicBezTo>
                      <a:pt x="427990" y="59690"/>
                      <a:pt x="430530" y="41910"/>
                      <a:pt x="435610" y="36830"/>
                    </a:cubicBezTo>
                    <a:cubicBezTo>
                      <a:pt x="441960" y="31750"/>
                      <a:pt x="459740" y="30480"/>
                      <a:pt x="466090" y="34290"/>
                    </a:cubicBezTo>
                    <a:cubicBezTo>
                      <a:pt x="472440" y="36830"/>
                      <a:pt x="480060" y="46990"/>
                      <a:pt x="478790" y="54610"/>
                    </a:cubicBezTo>
                    <a:cubicBezTo>
                      <a:pt x="477520" y="62230"/>
                      <a:pt x="468630" y="73660"/>
                      <a:pt x="453390" y="81280"/>
                    </a:cubicBezTo>
                    <a:cubicBezTo>
                      <a:pt x="405130" y="101600"/>
                      <a:pt x="180340" y="91440"/>
                      <a:pt x="100330" y="76200"/>
                    </a:cubicBezTo>
                    <a:cubicBezTo>
                      <a:pt x="57150" y="68580"/>
                      <a:pt x="11430" y="55880"/>
                      <a:pt x="3810" y="40640"/>
                    </a:cubicBezTo>
                    <a:cubicBezTo>
                      <a:pt x="0" y="31750"/>
                      <a:pt x="7620" y="15240"/>
                      <a:pt x="16510" y="8890"/>
                    </a:cubicBezTo>
                    <a:cubicBezTo>
                      <a:pt x="26670" y="1270"/>
                      <a:pt x="55880" y="0"/>
                      <a:pt x="68580" y="6350"/>
                    </a:cubicBezTo>
                    <a:cubicBezTo>
                      <a:pt x="80010" y="10160"/>
                      <a:pt x="95250" y="25400"/>
                      <a:pt x="93980" y="34290"/>
                    </a:cubicBezTo>
                    <a:cubicBezTo>
                      <a:pt x="93980" y="43180"/>
                      <a:pt x="68580" y="57150"/>
                      <a:pt x="68580" y="571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26421" y="0"/>
              <a:ext cx="8773509" cy="3121200"/>
            </a:xfrm>
            <a:custGeom>
              <a:avLst/>
              <a:gdLst/>
              <a:ahLst/>
              <a:cxnLst/>
              <a:rect r="r" b="b" t="t" l="l"/>
              <a:pathLst>
                <a:path h="3121200" w="8773509">
                  <a:moveTo>
                    <a:pt x="0" y="0"/>
                  </a:moveTo>
                  <a:lnTo>
                    <a:pt x="8773509" y="0"/>
                  </a:lnTo>
                  <a:lnTo>
                    <a:pt x="8773509" y="3121200"/>
                  </a:lnTo>
                  <a:lnTo>
                    <a:pt x="0" y="312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1020" t="-212513" r="0" b="-12991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280920" y="358950"/>
              <a:ext cx="176530" cy="727710"/>
              <a:chOff x="0" y="0"/>
              <a:chExt cx="176530" cy="72771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4450" y="49530"/>
                <a:ext cx="87630" cy="628650"/>
              </a:xfrm>
              <a:custGeom>
                <a:avLst/>
                <a:gdLst/>
                <a:ahLst/>
                <a:cxnLst/>
                <a:rect r="r" b="b" t="t" l="l"/>
                <a:pathLst>
                  <a:path h="628650" w="87630">
                    <a:moveTo>
                      <a:pt x="55880" y="19050"/>
                    </a:moveTo>
                    <a:cubicBezTo>
                      <a:pt x="80010" y="218440"/>
                      <a:pt x="66040" y="302260"/>
                      <a:pt x="66040" y="377190"/>
                    </a:cubicBezTo>
                    <a:cubicBezTo>
                      <a:pt x="67310" y="452120"/>
                      <a:pt x="87630" y="566420"/>
                      <a:pt x="81280" y="601980"/>
                    </a:cubicBezTo>
                    <a:cubicBezTo>
                      <a:pt x="78740" y="613410"/>
                      <a:pt x="77470" y="619760"/>
                      <a:pt x="71120" y="623570"/>
                    </a:cubicBezTo>
                    <a:cubicBezTo>
                      <a:pt x="64770" y="627380"/>
                      <a:pt x="46990" y="627380"/>
                      <a:pt x="40640" y="623570"/>
                    </a:cubicBezTo>
                    <a:cubicBezTo>
                      <a:pt x="34290" y="618490"/>
                      <a:pt x="30480" y="600710"/>
                      <a:pt x="33020" y="593090"/>
                    </a:cubicBezTo>
                    <a:cubicBezTo>
                      <a:pt x="34290" y="586740"/>
                      <a:pt x="43180" y="579120"/>
                      <a:pt x="50800" y="577850"/>
                    </a:cubicBezTo>
                    <a:cubicBezTo>
                      <a:pt x="58420" y="576580"/>
                      <a:pt x="73660" y="584200"/>
                      <a:pt x="78740" y="591820"/>
                    </a:cubicBezTo>
                    <a:cubicBezTo>
                      <a:pt x="82550" y="596900"/>
                      <a:pt x="82550" y="609600"/>
                      <a:pt x="78740" y="614680"/>
                    </a:cubicBezTo>
                    <a:cubicBezTo>
                      <a:pt x="73660" y="622300"/>
                      <a:pt x="58420" y="628650"/>
                      <a:pt x="50800" y="627380"/>
                    </a:cubicBezTo>
                    <a:cubicBezTo>
                      <a:pt x="43180" y="626110"/>
                      <a:pt x="36830" y="622300"/>
                      <a:pt x="31750" y="612140"/>
                    </a:cubicBezTo>
                    <a:cubicBezTo>
                      <a:pt x="16510" y="580390"/>
                      <a:pt x="16510" y="449580"/>
                      <a:pt x="16510" y="372110"/>
                    </a:cubicBezTo>
                    <a:cubicBezTo>
                      <a:pt x="15240" y="298450"/>
                      <a:pt x="29210" y="218440"/>
                      <a:pt x="26670" y="156210"/>
                    </a:cubicBezTo>
                    <a:cubicBezTo>
                      <a:pt x="24130" y="107950"/>
                      <a:pt x="0" y="54610"/>
                      <a:pt x="6350" y="29210"/>
                    </a:cubicBezTo>
                    <a:cubicBezTo>
                      <a:pt x="10160" y="15240"/>
                      <a:pt x="19050" y="3810"/>
                      <a:pt x="26670" y="1270"/>
                    </a:cubicBezTo>
                    <a:cubicBezTo>
                      <a:pt x="35560" y="0"/>
                      <a:pt x="55880" y="19050"/>
                      <a:pt x="55880" y="190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45690" y="598980"/>
              <a:ext cx="1888490" cy="200660"/>
              <a:chOff x="0" y="0"/>
              <a:chExt cx="1888490" cy="20066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50800" y="46990"/>
                <a:ext cx="1788160" cy="125730"/>
              </a:xfrm>
              <a:custGeom>
                <a:avLst/>
                <a:gdLst/>
                <a:ahLst/>
                <a:cxnLst/>
                <a:rect r="r" b="b" t="t" l="l"/>
                <a:pathLst>
                  <a:path h="125730" w="1788160">
                    <a:moveTo>
                      <a:pt x="87630" y="53340"/>
                    </a:moveTo>
                    <a:cubicBezTo>
                      <a:pt x="5080" y="60960"/>
                      <a:pt x="0" y="48260"/>
                      <a:pt x="0" y="40640"/>
                    </a:cubicBezTo>
                    <a:cubicBezTo>
                      <a:pt x="1270" y="31750"/>
                      <a:pt x="11430" y="19050"/>
                      <a:pt x="19050" y="17780"/>
                    </a:cubicBezTo>
                    <a:cubicBezTo>
                      <a:pt x="30480" y="16510"/>
                      <a:pt x="39370" y="38100"/>
                      <a:pt x="59690" y="44450"/>
                    </a:cubicBezTo>
                    <a:cubicBezTo>
                      <a:pt x="101600" y="57150"/>
                      <a:pt x="180340" y="49530"/>
                      <a:pt x="276860" y="50800"/>
                    </a:cubicBezTo>
                    <a:cubicBezTo>
                      <a:pt x="467360" y="53340"/>
                      <a:pt x="986790" y="66040"/>
                      <a:pt x="1132840" y="52070"/>
                    </a:cubicBezTo>
                    <a:cubicBezTo>
                      <a:pt x="1183640" y="46990"/>
                      <a:pt x="1192530" y="36830"/>
                      <a:pt x="1234440" y="31750"/>
                    </a:cubicBezTo>
                    <a:cubicBezTo>
                      <a:pt x="1304290" y="25400"/>
                      <a:pt x="1419860" y="24130"/>
                      <a:pt x="1511300" y="27940"/>
                    </a:cubicBezTo>
                    <a:cubicBezTo>
                      <a:pt x="1598930" y="31750"/>
                      <a:pt x="1736090" y="33020"/>
                      <a:pt x="1770380" y="53340"/>
                    </a:cubicBezTo>
                    <a:cubicBezTo>
                      <a:pt x="1781810" y="60960"/>
                      <a:pt x="1788160" y="71120"/>
                      <a:pt x="1786890" y="80010"/>
                    </a:cubicBezTo>
                    <a:cubicBezTo>
                      <a:pt x="1785620" y="87630"/>
                      <a:pt x="1766570" y="104140"/>
                      <a:pt x="1757680" y="102870"/>
                    </a:cubicBezTo>
                    <a:cubicBezTo>
                      <a:pt x="1750060" y="101600"/>
                      <a:pt x="1734820" y="81280"/>
                      <a:pt x="1736090" y="72390"/>
                    </a:cubicBezTo>
                    <a:cubicBezTo>
                      <a:pt x="1738630" y="63500"/>
                      <a:pt x="1758950" y="50800"/>
                      <a:pt x="1767840" y="52070"/>
                    </a:cubicBezTo>
                    <a:cubicBezTo>
                      <a:pt x="1775460" y="53340"/>
                      <a:pt x="1786890" y="68580"/>
                      <a:pt x="1786890" y="76200"/>
                    </a:cubicBezTo>
                    <a:cubicBezTo>
                      <a:pt x="1786890" y="85090"/>
                      <a:pt x="1780540" y="96520"/>
                      <a:pt x="1769110" y="101600"/>
                    </a:cubicBezTo>
                    <a:cubicBezTo>
                      <a:pt x="1733550" y="118110"/>
                      <a:pt x="1597660" y="81280"/>
                      <a:pt x="1510030" y="78740"/>
                    </a:cubicBezTo>
                    <a:cubicBezTo>
                      <a:pt x="1421130" y="74930"/>
                      <a:pt x="1309370" y="76200"/>
                      <a:pt x="1239520" y="82550"/>
                    </a:cubicBezTo>
                    <a:cubicBezTo>
                      <a:pt x="1196340" y="87630"/>
                      <a:pt x="1187450" y="97790"/>
                      <a:pt x="1132840" y="102870"/>
                    </a:cubicBezTo>
                    <a:cubicBezTo>
                      <a:pt x="965200" y="118110"/>
                      <a:pt x="233680" y="125730"/>
                      <a:pt x="88900" y="96520"/>
                    </a:cubicBezTo>
                    <a:cubicBezTo>
                      <a:pt x="48260" y="87630"/>
                      <a:pt x="27940" y="77470"/>
                      <a:pt x="13970" y="66040"/>
                    </a:cubicBezTo>
                    <a:cubicBezTo>
                      <a:pt x="6350" y="59690"/>
                      <a:pt x="1270" y="53340"/>
                      <a:pt x="0" y="45720"/>
                    </a:cubicBezTo>
                    <a:cubicBezTo>
                      <a:pt x="0" y="38100"/>
                      <a:pt x="5080" y="26670"/>
                      <a:pt x="13970" y="20320"/>
                    </a:cubicBezTo>
                    <a:cubicBezTo>
                      <a:pt x="26670" y="10160"/>
                      <a:pt x="64770" y="0"/>
                      <a:pt x="81280" y="3810"/>
                    </a:cubicBezTo>
                    <a:cubicBezTo>
                      <a:pt x="92710" y="6350"/>
                      <a:pt x="105410" y="17780"/>
                      <a:pt x="106680" y="26670"/>
                    </a:cubicBezTo>
                    <a:cubicBezTo>
                      <a:pt x="106680" y="34290"/>
                      <a:pt x="87630" y="53340"/>
                      <a:pt x="87630" y="5334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4922520" y="647240"/>
              <a:ext cx="2359660" cy="224790"/>
              <a:chOff x="0" y="0"/>
              <a:chExt cx="2359660" cy="2247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50800" y="50800"/>
                <a:ext cx="2260600" cy="125730"/>
              </a:xfrm>
              <a:custGeom>
                <a:avLst/>
                <a:gdLst/>
                <a:ahLst/>
                <a:cxnLst/>
                <a:rect r="r" b="b" t="t" l="l"/>
                <a:pathLst>
                  <a:path h="125730" w="2260600">
                    <a:moveTo>
                      <a:pt x="25400" y="0"/>
                    </a:moveTo>
                    <a:cubicBezTo>
                      <a:pt x="924560" y="7620"/>
                      <a:pt x="1136650" y="35560"/>
                      <a:pt x="1315720" y="43180"/>
                    </a:cubicBezTo>
                    <a:cubicBezTo>
                      <a:pt x="1461770" y="49530"/>
                      <a:pt x="1606550" y="40640"/>
                      <a:pt x="1711960" y="48260"/>
                    </a:cubicBezTo>
                    <a:cubicBezTo>
                      <a:pt x="1784350" y="53340"/>
                      <a:pt x="1828800" y="69850"/>
                      <a:pt x="1893570" y="71120"/>
                    </a:cubicBezTo>
                    <a:cubicBezTo>
                      <a:pt x="1969770" y="72390"/>
                      <a:pt x="2075180" y="43180"/>
                      <a:pt x="2141220" y="48260"/>
                    </a:cubicBezTo>
                    <a:cubicBezTo>
                      <a:pt x="2185670" y="52070"/>
                      <a:pt x="2236470" y="62230"/>
                      <a:pt x="2251710" y="78740"/>
                    </a:cubicBezTo>
                    <a:cubicBezTo>
                      <a:pt x="2259330" y="87630"/>
                      <a:pt x="2260600" y="101600"/>
                      <a:pt x="2256790" y="109220"/>
                    </a:cubicBezTo>
                    <a:cubicBezTo>
                      <a:pt x="2252980" y="115570"/>
                      <a:pt x="2236470" y="124460"/>
                      <a:pt x="2228850" y="121920"/>
                    </a:cubicBezTo>
                    <a:cubicBezTo>
                      <a:pt x="2219960" y="119380"/>
                      <a:pt x="2208530" y="99060"/>
                      <a:pt x="2209800" y="90170"/>
                    </a:cubicBezTo>
                    <a:cubicBezTo>
                      <a:pt x="2209800" y="83820"/>
                      <a:pt x="2218690" y="74930"/>
                      <a:pt x="2226310" y="73660"/>
                    </a:cubicBezTo>
                    <a:cubicBezTo>
                      <a:pt x="2232660" y="71120"/>
                      <a:pt x="2244090" y="72390"/>
                      <a:pt x="2249170" y="77470"/>
                    </a:cubicBezTo>
                    <a:cubicBezTo>
                      <a:pt x="2255520" y="82550"/>
                      <a:pt x="2260600" y="99060"/>
                      <a:pt x="2258060" y="106680"/>
                    </a:cubicBezTo>
                    <a:cubicBezTo>
                      <a:pt x="2254250" y="114300"/>
                      <a:pt x="2244090" y="120650"/>
                      <a:pt x="2231390" y="121920"/>
                    </a:cubicBezTo>
                    <a:cubicBezTo>
                      <a:pt x="2211070" y="125730"/>
                      <a:pt x="2179320" y="101600"/>
                      <a:pt x="2138680" y="99060"/>
                    </a:cubicBezTo>
                    <a:cubicBezTo>
                      <a:pt x="2070100" y="92710"/>
                      <a:pt x="1931670" y="124460"/>
                      <a:pt x="1852930" y="120650"/>
                    </a:cubicBezTo>
                    <a:cubicBezTo>
                      <a:pt x="1797050" y="118110"/>
                      <a:pt x="1770380" y="102870"/>
                      <a:pt x="1711960" y="99060"/>
                    </a:cubicBezTo>
                    <a:cubicBezTo>
                      <a:pt x="1612900" y="90170"/>
                      <a:pt x="1459230" y="100330"/>
                      <a:pt x="1313180" y="93980"/>
                    </a:cubicBezTo>
                    <a:cubicBezTo>
                      <a:pt x="1134110" y="86360"/>
                      <a:pt x="923290" y="58420"/>
                      <a:pt x="717550" y="50800"/>
                    </a:cubicBezTo>
                    <a:cubicBezTo>
                      <a:pt x="495300" y="41910"/>
                      <a:pt x="97790" y="83820"/>
                      <a:pt x="25400" y="50800"/>
                    </a:cubicBezTo>
                    <a:cubicBezTo>
                      <a:pt x="7620" y="43180"/>
                      <a:pt x="0" y="30480"/>
                      <a:pt x="0" y="21590"/>
                    </a:cubicBezTo>
                    <a:cubicBezTo>
                      <a:pt x="0" y="13970"/>
                      <a:pt x="25400" y="0"/>
                      <a:pt x="25400" y="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7155180" y="530400"/>
              <a:ext cx="176530" cy="627380"/>
              <a:chOff x="0" y="0"/>
              <a:chExt cx="176530" cy="62738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35560" y="46990"/>
                <a:ext cx="92710" cy="533400"/>
              </a:xfrm>
              <a:custGeom>
                <a:avLst/>
                <a:gdLst/>
                <a:ahLst/>
                <a:cxnLst/>
                <a:rect r="r" b="b" t="t" l="l"/>
                <a:pathLst>
                  <a:path h="533400" w="92710">
                    <a:moveTo>
                      <a:pt x="90170" y="30480"/>
                    </a:moveTo>
                    <a:cubicBezTo>
                      <a:pt x="64770" y="245110"/>
                      <a:pt x="55880" y="388620"/>
                      <a:pt x="66040" y="448310"/>
                    </a:cubicBezTo>
                    <a:cubicBezTo>
                      <a:pt x="71120" y="477520"/>
                      <a:pt x="92710" y="497840"/>
                      <a:pt x="88900" y="511810"/>
                    </a:cubicBezTo>
                    <a:cubicBezTo>
                      <a:pt x="87630" y="520700"/>
                      <a:pt x="80010" y="527050"/>
                      <a:pt x="73660" y="529590"/>
                    </a:cubicBezTo>
                    <a:cubicBezTo>
                      <a:pt x="67310" y="532130"/>
                      <a:pt x="55880" y="530860"/>
                      <a:pt x="49530" y="527050"/>
                    </a:cubicBezTo>
                    <a:cubicBezTo>
                      <a:pt x="44450" y="521970"/>
                      <a:pt x="39370" y="511810"/>
                      <a:pt x="39370" y="505460"/>
                    </a:cubicBezTo>
                    <a:cubicBezTo>
                      <a:pt x="39370" y="497840"/>
                      <a:pt x="44450" y="487680"/>
                      <a:pt x="50800" y="485140"/>
                    </a:cubicBezTo>
                    <a:cubicBezTo>
                      <a:pt x="59690" y="481330"/>
                      <a:pt x="82550" y="486410"/>
                      <a:pt x="86360" y="494030"/>
                    </a:cubicBezTo>
                    <a:cubicBezTo>
                      <a:pt x="91440" y="500380"/>
                      <a:pt x="88900" y="518160"/>
                      <a:pt x="82550" y="524510"/>
                    </a:cubicBezTo>
                    <a:cubicBezTo>
                      <a:pt x="76200" y="529590"/>
                      <a:pt x="60960" y="533400"/>
                      <a:pt x="52070" y="528320"/>
                    </a:cubicBezTo>
                    <a:cubicBezTo>
                      <a:pt x="36830" y="519430"/>
                      <a:pt x="22860" y="486410"/>
                      <a:pt x="15240" y="449580"/>
                    </a:cubicBezTo>
                    <a:cubicBezTo>
                      <a:pt x="0" y="374650"/>
                      <a:pt x="13970" y="167640"/>
                      <a:pt x="26670" y="90170"/>
                    </a:cubicBezTo>
                    <a:cubicBezTo>
                      <a:pt x="31750" y="52070"/>
                      <a:pt x="35560" y="16510"/>
                      <a:pt x="49530" y="5080"/>
                    </a:cubicBezTo>
                    <a:cubicBezTo>
                      <a:pt x="57150" y="0"/>
                      <a:pt x="71120" y="0"/>
                      <a:pt x="78740" y="3810"/>
                    </a:cubicBezTo>
                    <a:cubicBezTo>
                      <a:pt x="85090" y="8890"/>
                      <a:pt x="90170" y="30480"/>
                      <a:pt x="90170" y="3048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8117840" y="1151430"/>
              <a:ext cx="654050" cy="200660"/>
              <a:chOff x="0" y="0"/>
              <a:chExt cx="654050" cy="20066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8260" y="44450"/>
                <a:ext cx="556260" cy="105410"/>
              </a:xfrm>
              <a:custGeom>
                <a:avLst/>
                <a:gdLst/>
                <a:ahLst/>
                <a:cxnLst/>
                <a:rect r="r" b="b" t="t" l="l"/>
                <a:pathLst>
                  <a:path h="105410" w="556260">
                    <a:moveTo>
                      <a:pt x="11430" y="58420"/>
                    </a:moveTo>
                    <a:cubicBezTo>
                      <a:pt x="78740" y="20320"/>
                      <a:pt x="111760" y="17780"/>
                      <a:pt x="149860" y="15240"/>
                    </a:cubicBezTo>
                    <a:cubicBezTo>
                      <a:pt x="210820" y="11430"/>
                      <a:pt x="313690" y="24130"/>
                      <a:pt x="382270" y="21590"/>
                    </a:cubicBezTo>
                    <a:cubicBezTo>
                      <a:pt x="436880" y="19050"/>
                      <a:pt x="499110" y="0"/>
                      <a:pt x="527050" y="6350"/>
                    </a:cubicBezTo>
                    <a:cubicBezTo>
                      <a:pt x="541020" y="8890"/>
                      <a:pt x="551180" y="15240"/>
                      <a:pt x="553720" y="22860"/>
                    </a:cubicBezTo>
                    <a:cubicBezTo>
                      <a:pt x="556260" y="30480"/>
                      <a:pt x="552450" y="48260"/>
                      <a:pt x="544830" y="52070"/>
                    </a:cubicBezTo>
                    <a:cubicBezTo>
                      <a:pt x="538480" y="57150"/>
                      <a:pt x="514350" y="52070"/>
                      <a:pt x="509270" y="45720"/>
                    </a:cubicBezTo>
                    <a:cubicBezTo>
                      <a:pt x="504190" y="40640"/>
                      <a:pt x="504190" y="27940"/>
                      <a:pt x="506730" y="21590"/>
                    </a:cubicBezTo>
                    <a:cubicBezTo>
                      <a:pt x="509270" y="15240"/>
                      <a:pt x="518160" y="7620"/>
                      <a:pt x="524510" y="6350"/>
                    </a:cubicBezTo>
                    <a:cubicBezTo>
                      <a:pt x="533400" y="6350"/>
                      <a:pt x="553720" y="19050"/>
                      <a:pt x="554990" y="27940"/>
                    </a:cubicBezTo>
                    <a:cubicBezTo>
                      <a:pt x="556260" y="35560"/>
                      <a:pt x="546100" y="49530"/>
                      <a:pt x="532130" y="57150"/>
                    </a:cubicBezTo>
                    <a:cubicBezTo>
                      <a:pt x="505460" y="72390"/>
                      <a:pt x="433070" y="69850"/>
                      <a:pt x="377190" y="72390"/>
                    </a:cubicBezTo>
                    <a:cubicBezTo>
                      <a:pt x="309880" y="74930"/>
                      <a:pt x="212090" y="63500"/>
                      <a:pt x="157480" y="66040"/>
                    </a:cubicBezTo>
                    <a:cubicBezTo>
                      <a:pt x="124460" y="66040"/>
                      <a:pt x="102870" y="66040"/>
                      <a:pt x="80010" y="73660"/>
                    </a:cubicBezTo>
                    <a:cubicBezTo>
                      <a:pt x="60960" y="80010"/>
                      <a:pt x="43180" y="104140"/>
                      <a:pt x="27940" y="105410"/>
                    </a:cubicBezTo>
                    <a:cubicBezTo>
                      <a:pt x="19050" y="105410"/>
                      <a:pt x="6350" y="97790"/>
                      <a:pt x="2540" y="91440"/>
                    </a:cubicBezTo>
                    <a:cubicBezTo>
                      <a:pt x="0" y="83820"/>
                      <a:pt x="11430" y="58420"/>
                      <a:pt x="11430" y="584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8475980" y="1199690"/>
              <a:ext cx="176530" cy="1160780"/>
              <a:chOff x="0" y="0"/>
              <a:chExt cx="176530" cy="11607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6510" y="49530"/>
                <a:ext cx="121920" cy="1060450"/>
              </a:xfrm>
              <a:custGeom>
                <a:avLst/>
                <a:gdLst/>
                <a:ahLst/>
                <a:cxnLst/>
                <a:rect r="r" b="b" t="t" l="l"/>
                <a:pathLst>
                  <a:path h="1060450" w="121920">
                    <a:moveTo>
                      <a:pt x="85090" y="26670"/>
                    </a:moveTo>
                    <a:cubicBezTo>
                      <a:pt x="90170" y="811530"/>
                      <a:pt x="102870" y="826770"/>
                      <a:pt x="106680" y="867410"/>
                    </a:cubicBezTo>
                    <a:cubicBezTo>
                      <a:pt x="111760" y="916940"/>
                      <a:pt x="121920" y="1004570"/>
                      <a:pt x="109220" y="1035050"/>
                    </a:cubicBezTo>
                    <a:cubicBezTo>
                      <a:pt x="102870" y="1049020"/>
                      <a:pt x="91440" y="1059180"/>
                      <a:pt x="82550" y="1060450"/>
                    </a:cubicBezTo>
                    <a:cubicBezTo>
                      <a:pt x="74930" y="1060450"/>
                      <a:pt x="64770" y="1054100"/>
                      <a:pt x="62230" y="1047750"/>
                    </a:cubicBezTo>
                    <a:cubicBezTo>
                      <a:pt x="58420" y="1040130"/>
                      <a:pt x="59690" y="1023620"/>
                      <a:pt x="64770" y="1017270"/>
                    </a:cubicBezTo>
                    <a:cubicBezTo>
                      <a:pt x="71120" y="1010920"/>
                      <a:pt x="87630" y="1009650"/>
                      <a:pt x="95250" y="1012190"/>
                    </a:cubicBezTo>
                    <a:cubicBezTo>
                      <a:pt x="101600" y="1014730"/>
                      <a:pt x="109220" y="1024890"/>
                      <a:pt x="109220" y="1032510"/>
                    </a:cubicBezTo>
                    <a:cubicBezTo>
                      <a:pt x="109220" y="1040130"/>
                      <a:pt x="100330" y="1055370"/>
                      <a:pt x="92710" y="1057910"/>
                    </a:cubicBezTo>
                    <a:cubicBezTo>
                      <a:pt x="85090" y="1060450"/>
                      <a:pt x="67310" y="1055370"/>
                      <a:pt x="59690" y="1042670"/>
                    </a:cubicBezTo>
                    <a:cubicBezTo>
                      <a:pt x="40640" y="1014730"/>
                      <a:pt x="60960" y="897890"/>
                      <a:pt x="54610" y="845820"/>
                    </a:cubicBezTo>
                    <a:cubicBezTo>
                      <a:pt x="49530" y="810260"/>
                      <a:pt x="39370" y="802640"/>
                      <a:pt x="34290" y="759460"/>
                    </a:cubicBezTo>
                    <a:cubicBezTo>
                      <a:pt x="20320" y="633730"/>
                      <a:pt x="0" y="101600"/>
                      <a:pt x="34290" y="26670"/>
                    </a:cubicBezTo>
                    <a:cubicBezTo>
                      <a:pt x="41910" y="8890"/>
                      <a:pt x="53340" y="0"/>
                      <a:pt x="62230" y="1270"/>
                    </a:cubicBezTo>
                    <a:cubicBezTo>
                      <a:pt x="71120" y="1270"/>
                      <a:pt x="85090" y="26670"/>
                      <a:pt x="8509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9008110" y="940610"/>
              <a:ext cx="148590" cy="144780"/>
              <a:chOff x="0" y="0"/>
              <a:chExt cx="148590" cy="14478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5720" y="45720"/>
                <a:ext cx="50800" cy="52070"/>
              </a:xfrm>
              <a:custGeom>
                <a:avLst/>
                <a:gdLst/>
                <a:ahLst/>
                <a:cxnLst/>
                <a:rect r="r" b="b" t="t" l="l"/>
                <a:pathLst>
                  <a:path h="52070" w="50800">
                    <a:moveTo>
                      <a:pt x="50800" y="17780"/>
                    </a:moveTo>
                    <a:cubicBezTo>
                      <a:pt x="29210" y="52070"/>
                      <a:pt x="8890" y="45720"/>
                      <a:pt x="5080" y="38100"/>
                    </a:cubicBezTo>
                    <a:cubicBezTo>
                      <a:pt x="0" y="30480"/>
                      <a:pt x="3810" y="10160"/>
                      <a:pt x="11430" y="5080"/>
                    </a:cubicBezTo>
                    <a:cubicBezTo>
                      <a:pt x="17780" y="0"/>
                      <a:pt x="44450" y="7620"/>
                      <a:pt x="44450" y="762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2258060" y="2608120"/>
              <a:ext cx="176530" cy="704850"/>
              <a:chOff x="0" y="0"/>
              <a:chExt cx="176530" cy="70485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0640" y="50800"/>
                <a:ext cx="10160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101600">
                    <a:moveTo>
                      <a:pt x="58420" y="17780"/>
                    </a:moveTo>
                    <a:cubicBezTo>
                      <a:pt x="87630" y="254000"/>
                      <a:pt x="101600" y="523240"/>
                      <a:pt x="83820" y="577850"/>
                    </a:cubicBezTo>
                    <a:cubicBezTo>
                      <a:pt x="78740" y="591820"/>
                      <a:pt x="73660" y="599440"/>
                      <a:pt x="66040" y="601980"/>
                    </a:cubicBezTo>
                    <a:cubicBezTo>
                      <a:pt x="58420" y="604520"/>
                      <a:pt x="46990" y="601980"/>
                      <a:pt x="41910" y="596900"/>
                    </a:cubicBezTo>
                    <a:cubicBezTo>
                      <a:pt x="36830" y="593090"/>
                      <a:pt x="31750" y="581660"/>
                      <a:pt x="33020" y="575310"/>
                    </a:cubicBezTo>
                    <a:cubicBezTo>
                      <a:pt x="34290" y="567690"/>
                      <a:pt x="46990" y="554990"/>
                      <a:pt x="54610" y="552450"/>
                    </a:cubicBezTo>
                    <a:cubicBezTo>
                      <a:pt x="60960" y="551180"/>
                      <a:pt x="72390" y="554990"/>
                      <a:pt x="77470" y="560070"/>
                    </a:cubicBezTo>
                    <a:cubicBezTo>
                      <a:pt x="82550" y="566420"/>
                      <a:pt x="83820" y="582930"/>
                      <a:pt x="80010" y="590550"/>
                    </a:cubicBezTo>
                    <a:cubicBezTo>
                      <a:pt x="77470" y="596900"/>
                      <a:pt x="67310" y="603250"/>
                      <a:pt x="59690" y="603250"/>
                    </a:cubicBezTo>
                    <a:cubicBezTo>
                      <a:pt x="52070" y="603250"/>
                      <a:pt x="41910" y="598170"/>
                      <a:pt x="34290" y="585470"/>
                    </a:cubicBezTo>
                    <a:cubicBezTo>
                      <a:pt x="8890" y="538480"/>
                      <a:pt x="36830" y="257810"/>
                      <a:pt x="29210" y="154940"/>
                    </a:cubicBezTo>
                    <a:cubicBezTo>
                      <a:pt x="24130" y="97790"/>
                      <a:pt x="0" y="45720"/>
                      <a:pt x="10160" y="21590"/>
                    </a:cubicBezTo>
                    <a:cubicBezTo>
                      <a:pt x="13970" y="8890"/>
                      <a:pt x="26670" y="0"/>
                      <a:pt x="35560" y="0"/>
                    </a:cubicBezTo>
                    <a:cubicBezTo>
                      <a:pt x="43180" y="0"/>
                      <a:pt x="58420" y="17780"/>
                      <a:pt x="58420" y="1778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2280920" y="2704640"/>
              <a:ext cx="5123180" cy="416560"/>
              <a:chOff x="0" y="0"/>
              <a:chExt cx="5123180" cy="41656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50800" y="48260"/>
                <a:ext cx="5022850" cy="336550"/>
              </a:xfrm>
              <a:custGeom>
                <a:avLst/>
                <a:gdLst/>
                <a:ahLst/>
                <a:cxnLst/>
                <a:rect r="r" b="b" t="t" l="l"/>
                <a:pathLst>
                  <a:path h="336550" w="5022850">
                    <a:moveTo>
                      <a:pt x="21590" y="266700"/>
                    </a:moveTo>
                    <a:cubicBezTo>
                      <a:pt x="633730" y="219710"/>
                      <a:pt x="899160" y="226060"/>
                      <a:pt x="1062990" y="218440"/>
                    </a:cubicBezTo>
                    <a:cubicBezTo>
                      <a:pt x="1172210" y="213360"/>
                      <a:pt x="1223010" y="199390"/>
                      <a:pt x="1336040" y="195580"/>
                    </a:cubicBezTo>
                    <a:cubicBezTo>
                      <a:pt x="1517650" y="191770"/>
                      <a:pt x="1907540" y="226060"/>
                      <a:pt x="2053590" y="218440"/>
                    </a:cubicBezTo>
                    <a:cubicBezTo>
                      <a:pt x="2118360" y="214630"/>
                      <a:pt x="2129790" y="204470"/>
                      <a:pt x="2193290" y="198120"/>
                    </a:cubicBezTo>
                    <a:cubicBezTo>
                      <a:pt x="2325370" y="186690"/>
                      <a:pt x="2639060" y="186690"/>
                      <a:pt x="2813050" y="171450"/>
                    </a:cubicBezTo>
                    <a:cubicBezTo>
                      <a:pt x="2940050" y="160020"/>
                      <a:pt x="3032760" y="135890"/>
                      <a:pt x="3143250" y="127000"/>
                    </a:cubicBezTo>
                    <a:cubicBezTo>
                      <a:pt x="3255010" y="119380"/>
                      <a:pt x="3345180" y="129540"/>
                      <a:pt x="3477260" y="121920"/>
                    </a:cubicBezTo>
                    <a:cubicBezTo>
                      <a:pt x="3671570" y="113030"/>
                      <a:pt x="3956050" y="77470"/>
                      <a:pt x="4194810" y="60960"/>
                    </a:cubicBezTo>
                    <a:cubicBezTo>
                      <a:pt x="4434840" y="45720"/>
                      <a:pt x="4800600" y="46990"/>
                      <a:pt x="4916170" y="26670"/>
                    </a:cubicBezTo>
                    <a:cubicBezTo>
                      <a:pt x="4954270" y="19050"/>
                      <a:pt x="4972050" y="0"/>
                      <a:pt x="4989830" y="2540"/>
                    </a:cubicBezTo>
                    <a:cubicBezTo>
                      <a:pt x="5003800" y="5080"/>
                      <a:pt x="5019040" y="15240"/>
                      <a:pt x="5020310" y="22860"/>
                    </a:cubicBezTo>
                    <a:cubicBezTo>
                      <a:pt x="5022850" y="31750"/>
                      <a:pt x="5006340" y="52070"/>
                      <a:pt x="4998720" y="53340"/>
                    </a:cubicBezTo>
                    <a:cubicBezTo>
                      <a:pt x="4989830" y="53340"/>
                      <a:pt x="4970780" y="36830"/>
                      <a:pt x="4970780" y="29210"/>
                    </a:cubicBezTo>
                    <a:cubicBezTo>
                      <a:pt x="4969510" y="20320"/>
                      <a:pt x="4987290" y="3810"/>
                      <a:pt x="4996180" y="2540"/>
                    </a:cubicBezTo>
                    <a:cubicBezTo>
                      <a:pt x="5002530" y="1270"/>
                      <a:pt x="5013960" y="7620"/>
                      <a:pt x="5016500" y="12700"/>
                    </a:cubicBezTo>
                    <a:cubicBezTo>
                      <a:pt x="5020310" y="20320"/>
                      <a:pt x="5021580" y="35560"/>
                      <a:pt x="5015230" y="44450"/>
                    </a:cubicBezTo>
                    <a:cubicBezTo>
                      <a:pt x="5002530" y="59690"/>
                      <a:pt x="4966970" y="67310"/>
                      <a:pt x="4918710" y="77470"/>
                    </a:cubicBezTo>
                    <a:cubicBezTo>
                      <a:pt x="4791710" y="101600"/>
                      <a:pt x="4442460" y="95250"/>
                      <a:pt x="4202430" y="111760"/>
                    </a:cubicBezTo>
                    <a:cubicBezTo>
                      <a:pt x="3961130" y="128270"/>
                      <a:pt x="3671570" y="163830"/>
                      <a:pt x="3477260" y="172720"/>
                    </a:cubicBezTo>
                    <a:cubicBezTo>
                      <a:pt x="3346450" y="179070"/>
                      <a:pt x="3258820" y="170180"/>
                      <a:pt x="3149600" y="177800"/>
                    </a:cubicBezTo>
                    <a:cubicBezTo>
                      <a:pt x="3037840" y="186690"/>
                      <a:pt x="2942590" y="210820"/>
                      <a:pt x="2814320" y="222250"/>
                    </a:cubicBezTo>
                    <a:cubicBezTo>
                      <a:pt x="2640330" y="237490"/>
                      <a:pt x="2332990" y="237490"/>
                      <a:pt x="2198370" y="248920"/>
                    </a:cubicBezTo>
                    <a:cubicBezTo>
                      <a:pt x="2133600" y="255270"/>
                      <a:pt x="2120900" y="265430"/>
                      <a:pt x="2053590" y="269240"/>
                    </a:cubicBezTo>
                    <a:cubicBezTo>
                      <a:pt x="1906270" y="276860"/>
                      <a:pt x="1518920" y="242570"/>
                      <a:pt x="1337310" y="246380"/>
                    </a:cubicBezTo>
                    <a:cubicBezTo>
                      <a:pt x="1224280" y="250190"/>
                      <a:pt x="1172210" y="264160"/>
                      <a:pt x="1062990" y="269240"/>
                    </a:cubicBezTo>
                    <a:cubicBezTo>
                      <a:pt x="900430" y="276860"/>
                      <a:pt x="640080" y="269240"/>
                      <a:pt x="454660" y="279400"/>
                    </a:cubicBezTo>
                    <a:cubicBezTo>
                      <a:pt x="298450" y="287020"/>
                      <a:pt x="77470" y="336550"/>
                      <a:pt x="24130" y="317500"/>
                    </a:cubicBezTo>
                    <a:cubicBezTo>
                      <a:pt x="8890" y="311150"/>
                      <a:pt x="0" y="300990"/>
                      <a:pt x="0" y="293370"/>
                    </a:cubicBezTo>
                    <a:cubicBezTo>
                      <a:pt x="0" y="284480"/>
                      <a:pt x="21590" y="266700"/>
                      <a:pt x="21590" y="26670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7203440" y="2515410"/>
              <a:ext cx="199390" cy="678180"/>
              <a:chOff x="0" y="0"/>
              <a:chExt cx="199390" cy="67818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34290" y="46990"/>
                <a:ext cx="113030" cy="581660"/>
              </a:xfrm>
              <a:custGeom>
                <a:avLst/>
                <a:gdLst/>
                <a:ahLst/>
                <a:cxnLst/>
                <a:rect r="r" b="b" t="t" l="l"/>
                <a:pathLst>
                  <a:path h="581660" w="113030">
                    <a:moveTo>
                      <a:pt x="113030" y="35560"/>
                    </a:moveTo>
                    <a:cubicBezTo>
                      <a:pt x="78740" y="129540"/>
                      <a:pt x="78740" y="147320"/>
                      <a:pt x="76200" y="182880"/>
                    </a:cubicBezTo>
                    <a:cubicBezTo>
                      <a:pt x="69850" y="261620"/>
                      <a:pt x="90170" y="518160"/>
                      <a:pt x="66040" y="562610"/>
                    </a:cubicBezTo>
                    <a:cubicBezTo>
                      <a:pt x="58420" y="575310"/>
                      <a:pt x="48260" y="579120"/>
                      <a:pt x="40640" y="579120"/>
                    </a:cubicBezTo>
                    <a:cubicBezTo>
                      <a:pt x="33020" y="579120"/>
                      <a:pt x="24130" y="572770"/>
                      <a:pt x="20320" y="567690"/>
                    </a:cubicBezTo>
                    <a:cubicBezTo>
                      <a:pt x="16510" y="561340"/>
                      <a:pt x="15240" y="549910"/>
                      <a:pt x="19050" y="543560"/>
                    </a:cubicBezTo>
                    <a:cubicBezTo>
                      <a:pt x="22860" y="535940"/>
                      <a:pt x="38100" y="528320"/>
                      <a:pt x="45720" y="529590"/>
                    </a:cubicBezTo>
                    <a:cubicBezTo>
                      <a:pt x="53340" y="529590"/>
                      <a:pt x="62230" y="537210"/>
                      <a:pt x="64770" y="543560"/>
                    </a:cubicBezTo>
                    <a:cubicBezTo>
                      <a:pt x="67310" y="551180"/>
                      <a:pt x="63500" y="567690"/>
                      <a:pt x="58420" y="574040"/>
                    </a:cubicBezTo>
                    <a:cubicBezTo>
                      <a:pt x="53340" y="579120"/>
                      <a:pt x="41910" y="581660"/>
                      <a:pt x="35560" y="579120"/>
                    </a:cubicBezTo>
                    <a:cubicBezTo>
                      <a:pt x="27940" y="575310"/>
                      <a:pt x="21590" y="568960"/>
                      <a:pt x="16510" y="553720"/>
                    </a:cubicBezTo>
                    <a:cubicBezTo>
                      <a:pt x="0" y="504190"/>
                      <a:pt x="17780" y="259080"/>
                      <a:pt x="25400" y="176530"/>
                    </a:cubicBezTo>
                    <a:cubicBezTo>
                      <a:pt x="29210" y="135890"/>
                      <a:pt x="30480" y="114300"/>
                      <a:pt x="38100" y="85090"/>
                    </a:cubicBezTo>
                    <a:cubicBezTo>
                      <a:pt x="45720" y="59690"/>
                      <a:pt x="54610" y="22860"/>
                      <a:pt x="68580" y="11430"/>
                    </a:cubicBezTo>
                    <a:cubicBezTo>
                      <a:pt x="78740" y="3810"/>
                      <a:pt x="95250" y="0"/>
                      <a:pt x="101600" y="3810"/>
                    </a:cubicBezTo>
                    <a:cubicBezTo>
                      <a:pt x="109220" y="7620"/>
                      <a:pt x="113030" y="35560"/>
                      <a:pt x="113030" y="3556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3962400" y="3376470"/>
              <a:ext cx="152400" cy="513080"/>
              <a:chOff x="0" y="0"/>
              <a:chExt cx="152400" cy="51308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27940" y="50800"/>
                <a:ext cx="74930" cy="411480"/>
              </a:xfrm>
              <a:custGeom>
                <a:avLst/>
                <a:gdLst/>
                <a:ahLst/>
                <a:cxnLst/>
                <a:rect r="r" b="b" t="t" l="l"/>
                <a:pathLst>
                  <a:path h="411480" w="74930">
                    <a:moveTo>
                      <a:pt x="73660" y="25400"/>
                    </a:moveTo>
                    <a:cubicBezTo>
                      <a:pt x="66040" y="401320"/>
                      <a:pt x="54610" y="411480"/>
                      <a:pt x="45720" y="411480"/>
                    </a:cubicBezTo>
                    <a:cubicBezTo>
                      <a:pt x="38100" y="410210"/>
                      <a:pt x="22860" y="391160"/>
                      <a:pt x="22860" y="382270"/>
                    </a:cubicBezTo>
                    <a:cubicBezTo>
                      <a:pt x="21590" y="375920"/>
                      <a:pt x="29210" y="365760"/>
                      <a:pt x="35560" y="363220"/>
                    </a:cubicBezTo>
                    <a:cubicBezTo>
                      <a:pt x="43180" y="359410"/>
                      <a:pt x="59690" y="363220"/>
                      <a:pt x="66040" y="368300"/>
                    </a:cubicBezTo>
                    <a:cubicBezTo>
                      <a:pt x="71120" y="373380"/>
                      <a:pt x="74930" y="384810"/>
                      <a:pt x="72390" y="391160"/>
                    </a:cubicBezTo>
                    <a:cubicBezTo>
                      <a:pt x="69850" y="398780"/>
                      <a:pt x="57150" y="411480"/>
                      <a:pt x="49530" y="411480"/>
                    </a:cubicBezTo>
                    <a:cubicBezTo>
                      <a:pt x="40640" y="410210"/>
                      <a:pt x="29210" y="401320"/>
                      <a:pt x="22860" y="386080"/>
                    </a:cubicBezTo>
                    <a:cubicBezTo>
                      <a:pt x="1270" y="336550"/>
                      <a:pt x="0" y="74930"/>
                      <a:pt x="22860" y="25400"/>
                    </a:cubicBezTo>
                    <a:cubicBezTo>
                      <a:pt x="29210" y="10160"/>
                      <a:pt x="41910" y="0"/>
                      <a:pt x="50800" y="0"/>
                    </a:cubicBezTo>
                    <a:cubicBezTo>
                      <a:pt x="58420" y="1270"/>
                      <a:pt x="73660" y="25400"/>
                      <a:pt x="73660" y="2540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4298950" y="3424730"/>
              <a:ext cx="488950" cy="200660"/>
              <a:chOff x="0" y="0"/>
              <a:chExt cx="488950" cy="20066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8260" y="40640"/>
                <a:ext cx="389890" cy="109220"/>
              </a:xfrm>
              <a:custGeom>
                <a:avLst/>
                <a:gdLst/>
                <a:ahLst/>
                <a:cxnLst/>
                <a:rect r="r" b="b" t="t" l="l"/>
                <a:pathLst>
                  <a:path h="109220" w="389890">
                    <a:moveTo>
                      <a:pt x="12700" y="62230"/>
                    </a:moveTo>
                    <a:cubicBezTo>
                      <a:pt x="80010" y="24130"/>
                      <a:pt x="113030" y="22860"/>
                      <a:pt x="151130" y="19050"/>
                    </a:cubicBezTo>
                    <a:cubicBezTo>
                      <a:pt x="208280" y="12700"/>
                      <a:pt x="327660" y="0"/>
                      <a:pt x="361950" y="10160"/>
                    </a:cubicBezTo>
                    <a:cubicBezTo>
                      <a:pt x="375920" y="13970"/>
                      <a:pt x="384810" y="20320"/>
                      <a:pt x="387350" y="27940"/>
                    </a:cubicBezTo>
                    <a:cubicBezTo>
                      <a:pt x="389890" y="35560"/>
                      <a:pt x="383540" y="53340"/>
                      <a:pt x="377190" y="57150"/>
                    </a:cubicBezTo>
                    <a:cubicBezTo>
                      <a:pt x="369570" y="60960"/>
                      <a:pt x="346710" y="54610"/>
                      <a:pt x="341630" y="48260"/>
                    </a:cubicBezTo>
                    <a:cubicBezTo>
                      <a:pt x="336550" y="41910"/>
                      <a:pt x="337820" y="30480"/>
                      <a:pt x="340360" y="24130"/>
                    </a:cubicBezTo>
                    <a:cubicBezTo>
                      <a:pt x="342900" y="17780"/>
                      <a:pt x="353060" y="10160"/>
                      <a:pt x="359410" y="10160"/>
                    </a:cubicBezTo>
                    <a:cubicBezTo>
                      <a:pt x="368300" y="10160"/>
                      <a:pt x="387350" y="25400"/>
                      <a:pt x="388620" y="33020"/>
                    </a:cubicBezTo>
                    <a:cubicBezTo>
                      <a:pt x="388620" y="41910"/>
                      <a:pt x="378460" y="53340"/>
                      <a:pt x="364490" y="60960"/>
                    </a:cubicBezTo>
                    <a:cubicBezTo>
                      <a:pt x="322580" y="81280"/>
                      <a:pt x="137160" y="59690"/>
                      <a:pt x="81280" y="77470"/>
                    </a:cubicBezTo>
                    <a:cubicBezTo>
                      <a:pt x="55880" y="85090"/>
                      <a:pt x="44450" y="109220"/>
                      <a:pt x="29210" y="109220"/>
                    </a:cubicBezTo>
                    <a:cubicBezTo>
                      <a:pt x="19050" y="107950"/>
                      <a:pt x="5080" y="97790"/>
                      <a:pt x="2540" y="88900"/>
                    </a:cubicBezTo>
                    <a:cubicBezTo>
                      <a:pt x="0" y="81280"/>
                      <a:pt x="12700" y="62230"/>
                      <a:pt x="12700" y="6223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4226560" y="3448860"/>
              <a:ext cx="532130" cy="580390"/>
              <a:chOff x="0" y="0"/>
              <a:chExt cx="532130" cy="58039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9530" y="41910"/>
                <a:ext cx="436880" cy="488950"/>
              </a:xfrm>
              <a:custGeom>
                <a:avLst/>
                <a:gdLst/>
                <a:ahLst/>
                <a:cxnLst/>
                <a:rect r="r" b="b" t="t" l="l"/>
                <a:pathLst>
                  <a:path h="488950" w="436880">
                    <a:moveTo>
                      <a:pt x="266700" y="59690"/>
                    </a:moveTo>
                    <a:cubicBezTo>
                      <a:pt x="158750" y="87630"/>
                      <a:pt x="127000" y="143510"/>
                      <a:pt x="130810" y="162560"/>
                    </a:cubicBezTo>
                    <a:cubicBezTo>
                      <a:pt x="132080" y="173990"/>
                      <a:pt x="140970" y="177800"/>
                      <a:pt x="154940" y="185420"/>
                    </a:cubicBezTo>
                    <a:cubicBezTo>
                      <a:pt x="190500" y="207010"/>
                      <a:pt x="326390" y="229870"/>
                      <a:pt x="372110" y="256540"/>
                    </a:cubicBezTo>
                    <a:cubicBezTo>
                      <a:pt x="397510" y="271780"/>
                      <a:pt x="414020" y="284480"/>
                      <a:pt x="422910" y="304800"/>
                    </a:cubicBezTo>
                    <a:cubicBezTo>
                      <a:pt x="433070" y="325120"/>
                      <a:pt x="436880" y="359410"/>
                      <a:pt x="430530" y="381000"/>
                    </a:cubicBezTo>
                    <a:cubicBezTo>
                      <a:pt x="422910" y="401320"/>
                      <a:pt x="405130" y="419100"/>
                      <a:pt x="384810" y="433070"/>
                    </a:cubicBezTo>
                    <a:cubicBezTo>
                      <a:pt x="360680" y="449580"/>
                      <a:pt x="326390" y="459740"/>
                      <a:pt x="289560" y="467360"/>
                    </a:cubicBezTo>
                    <a:cubicBezTo>
                      <a:pt x="243840" y="478790"/>
                      <a:pt x="180340" y="488950"/>
                      <a:pt x="130810" y="487680"/>
                    </a:cubicBezTo>
                    <a:cubicBezTo>
                      <a:pt x="88900" y="486410"/>
                      <a:pt x="31750" y="477520"/>
                      <a:pt x="13970" y="464820"/>
                    </a:cubicBezTo>
                    <a:cubicBezTo>
                      <a:pt x="5080" y="458470"/>
                      <a:pt x="1270" y="450850"/>
                      <a:pt x="1270" y="444500"/>
                    </a:cubicBezTo>
                    <a:cubicBezTo>
                      <a:pt x="0" y="436880"/>
                      <a:pt x="5080" y="426720"/>
                      <a:pt x="10160" y="422910"/>
                    </a:cubicBezTo>
                    <a:cubicBezTo>
                      <a:pt x="15240" y="417830"/>
                      <a:pt x="26670" y="415290"/>
                      <a:pt x="33020" y="417830"/>
                    </a:cubicBezTo>
                    <a:cubicBezTo>
                      <a:pt x="40640" y="420370"/>
                      <a:pt x="52070" y="434340"/>
                      <a:pt x="52070" y="443230"/>
                    </a:cubicBezTo>
                    <a:cubicBezTo>
                      <a:pt x="50800" y="450850"/>
                      <a:pt x="39370" y="464820"/>
                      <a:pt x="31750" y="467360"/>
                    </a:cubicBezTo>
                    <a:cubicBezTo>
                      <a:pt x="25400" y="468630"/>
                      <a:pt x="13970" y="466090"/>
                      <a:pt x="8890" y="461010"/>
                    </a:cubicBezTo>
                    <a:cubicBezTo>
                      <a:pt x="3810" y="455930"/>
                      <a:pt x="0" y="445770"/>
                      <a:pt x="1270" y="438150"/>
                    </a:cubicBezTo>
                    <a:cubicBezTo>
                      <a:pt x="1270" y="431800"/>
                      <a:pt x="6350" y="422910"/>
                      <a:pt x="15240" y="419100"/>
                    </a:cubicBezTo>
                    <a:cubicBezTo>
                      <a:pt x="33020" y="411480"/>
                      <a:pt x="93980" y="435610"/>
                      <a:pt x="127000" y="436880"/>
                    </a:cubicBezTo>
                    <a:cubicBezTo>
                      <a:pt x="153670" y="438150"/>
                      <a:pt x="171450" y="435610"/>
                      <a:pt x="199390" y="431800"/>
                    </a:cubicBezTo>
                    <a:cubicBezTo>
                      <a:pt x="241300" y="425450"/>
                      <a:pt x="318770" y="410210"/>
                      <a:pt x="350520" y="394970"/>
                    </a:cubicBezTo>
                    <a:cubicBezTo>
                      <a:pt x="367030" y="387350"/>
                      <a:pt x="379730" y="381000"/>
                      <a:pt x="384810" y="369570"/>
                    </a:cubicBezTo>
                    <a:cubicBezTo>
                      <a:pt x="389890" y="359410"/>
                      <a:pt x="389890" y="342900"/>
                      <a:pt x="384810" y="331470"/>
                    </a:cubicBezTo>
                    <a:cubicBezTo>
                      <a:pt x="379730" y="320040"/>
                      <a:pt x="369570" y="313690"/>
                      <a:pt x="353060" y="303530"/>
                    </a:cubicBezTo>
                    <a:cubicBezTo>
                      <a:pt x="313690" y="280670"/>
                      <a:pt x="172720" y="252730"/>
                      <a:pt x="127000" y="228600"/>
                    </a:cubicBezTo>
                    <a:cubicBezTo>
                      <a:pt x="105410" y="217170"/>
                      <a:pt x="90170" y="209550"/>
                      <a:pt x="83820" y="193040"/>
                    </a:cubicBezTo>
                    <a:cubicBezTo>
                      <a:pt x="74930" y="172720"/>
                      <a:pt x="85090" y="135890"/>
                      <a:pt x="96520" y="109220"/>
                    </a:cubicBezTo>
                    <a:cubicBezTo>
                      <a:pt x="109220" y="80010"/>
                      <a:pt x="134620" y="41910"/>
                      <a:pt x="163830" y="25400"/>
                    </a:cubicBezTo>
                    <a:cubicBezTo>
                      <a:pt x="193040" y="7620"/>
                      <a:pt x="251460" y="0"/>
                      <a:pt x="271780" y="8890"/>
                    </a:cubicBezTo>
                    <a:cubicBezTo>
                      <a:pt x="283210" y="13970"/>
                      <a:pt x="292100" y="29210"/>
                      <a:pt x="290830" y="36830"/>
                    </a:cubicBezTo>
                    <a:cubicBezTo>
                      <a:pt x="290830" y="45720"/>
                      <a:pt x="266700" y="59690"/>
                      <a:pt x="266700" y="596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5105400" y="3519980"/>
              <a:ext cx="354330" cy="416560"/>
              <a:chOff x="0" y="0"/>
              <a:chExt cx="354330" cy="4165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50800" y="44450"/>
                <a:ext cx="252730" cy="328930"/>
              </a:xfrm>
              <a:custGeom>
                <a:avLst/>
                <a:gdLst/>
                <a:ahLst/>
                <a:cxnLst/>
                <a:rect r="r" b="b" t="t" l="l"/>
                <a:pathLst>
                  <a:path h="328930" w="252730">
                    <a:moveTo>
                      <a:pt x="226060" y="57150"/>
                    </a:moveTo>
                    <a:cubicBezTo>
                      <a:pt x="138430" y="63500"/>
                      <a:pt x="116840" y="80010"/>
                      <a:pt x="100330" y="95250"/>
                    </a:cubicBezTo>
                    <a:cubicBezTo>
                      <a:pt x="85090" y="110490"/>
                      <a:pt x="72390" y="128270"/>
                      <a:pt x="63500" y="147320"/>
                    </a:cubicBezTo>
                    <a:cubicBezTo>
                      <a:pt x="54610" y="165100"/>
                      <a:pt x="46990" y="186690"/>
                      <a:pt x="48260" y="203200"/>
                    </a:cubicBezTo>
                    <a:cubicBezTo>
                      <a:pt x="49530" y="218440"/>
                      <a:pt x="54610" y="232410"/>
                      <a:pt x="64770" y="243840"/>
                    </a:cubicBezTo>
                    <a:cubicBezTo>
                      <a:pt x="77470" y="256540"/>
                      <a:pt x="96520" y="264160"/>
                      <a:pt x="119380" y="270510"/>
                    </a:cubicBezTo>
                    <a:cubicBezTo>
                      <a:pt x="151130" y="279400"/>
                      <a:pt x="227330" y="261620"/>
                      <a:pt x="242570" y="276860"/>
                    </a:cubicBezTo>
                    <a:cubicBezTo>
                      <a:pt x="251460" y="284480"/>
                      <a:pt x="250190" y="306070"/>
                      <a:pt x="245110" y="313690"/>
                    </a:cubicBezTo>
                    <a:cubicBezTo>
                      <a:pt x="240030" y="320040"/>
                      <a:pt x="222250" y="323850"/>
                      <a:pt x="214630" y="318770"/>
                    </a:cubicBezTo>
                    <a:cubicBezTo>
                      <a:pt x="207010" y="314960"/>
                      <a:pt x="200660" y="290830"/>
                      <a:pt x="204470" y="284480"/>
                    </a:cubicBezTo>
                    <a:cubicBezTo>
                      <a:pt x="208280" y="276860"/>
                      <a:pt x="232410" y="270510"/>
                      <a:pt x="240030" y="275590"/>
                    </a:cubicBezTo>
                    <a:cubicBezTo>
                      <a:pt x="247650" y="279400"/>
                      <a:pt x="252730" y="295910"/>
                      <a:pt x="250190" y="303530"/>
                    </a:cubicBezTo>
                    <a:cubicBezTo>
                      <a:pt x="247650" y="312420"/>
                      <a:pt x="238760" y="318770"/>
                      <a:pt x="226060" y="321310"/>
                    </a:cubicBezTo>
                    <a:cubicBezTo>
                      <a:pt x="199390" y="328930"/>
                      <a:pt x="132080" y="326390"/>
                      <a:pt x="96520" y="314960"/>
                    </a:cubicBezTo>
                    <a:cubicBezTo>
                      <a:pt x="66040" y="304800"/>
                      <a:pt x="38100" y="288290"/>
                      <a:pt x="22860" y="266700"/>
                    </a:cubicBezTo>
                    <a:cubicBezTo>
                      <a:pt x="7620" y="247650"/>
                      <a:pt x="0" y="219710"/>
                      <a:pt x="0" y="195580"/>
                    </a:cubicBezTo>
                    <a:cubicBezTo>
                      <a:pt x="0" y="170180"/>
                      <a:pt x="10160" y="142240"/>
                      <a:pt x="21590" y="118110"/>
                    </a:cubicBezTo>
                    <a:cubicBezTo>
                      <a:pt x="34290" y="93980"/>
                      <a:pt x="52070" y="71120"/>
                      <a:pt x="73660" y="52070"/>
                    </a:cubicBezTo>
                    <a:cubicBezTo>
                      <a:pt x="95250" y="33020"/>
                      <a:pt x="128270" y="13970"/>
                      <a:pt x="156210" y="7620"/>
                    </a:cubicBezTo>
                    <a:cubicBezTo>
                      <a:pt x="179070" y="1270"/>
                      <a:pt x="209550" y="0"/>
                      <a:pt x="226060" y="6350"/>
                    </a:cubicBezTo>
                    <a:cubicBezTo>
                      <a:pt x="238760" y="12700"/>
                      <a:pt x="252730" y="26670"/>
                      <a:pt x="251460" y="35560"/>
                    </a:cubicBezTo>
                    <a:cubicBezTo>
                      <a:pt x="251460" y="43180"/>
                      <a:pt x="226060" y="57150"/>
                      <a:pt x="226060" y="5715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5546090" y="3551730"/>
              <a:ext cx="633730" cy="436880"/>
              <a:chOff x="0" y="0"/>
              <a:chExt cx="633730" cy="43688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40640" y="49530"/>
                <a:ext cx="544830" cy="340360"/>
              </a:xfrm>
              <a:custGeom>
                <a:avLst/>
                <a:gdLst/>
                <a:ahLst/>
                <a:cxnLst/>
                <a:rect r="r" b="b" t="t" l="l"/>
                <a:pathLst>
                  <a:path h="340360" w="544830">
                    <a:moveTo>
                      <a:pt x="10160" y="67310"/>
                    </a:moveTo>
                    <a:cubicBezTo>
                      <a:pt x="21590" y="2540"/>
                      <a:pt x="31750" y="0"/>
                      <a:pt x="39370" y="1270"/>
                    </a:cubicBezTo>
                    <a:cubicBezTo>
                      <a:pt x="46990" y="2540"/>
                      <a:pt x="55880" y="8890"/>
                      <a:pt x="60960" y="20320"/>
                    </a:cubicBezTo>
                    <a:cubicBezTo>
                      <a:pt x="72390" y="46990"/>
                      <a:pt x="55880" y="135890"/>
                      <a:pt x="60960" y="179070"/>
                    </a:cubicBezTo>
                    <a:cubicBezTo>
                      <a:pt x="64770" y="210820"/>
                      <a:pt x="82550" y="240030"/>
                      <a:pt x="81280" y="257810"/>
                    </a:cubicBezTo>
                    <a:cubicBezTo>
                      <a:pt x="80010" y="267970"/>
                      <a:pt x="76200" y="275590"/>
                      <a:pt x="71120" y="279400"/>
                    </a:cubicBezTo>
                    <a:cubicBezTo>
                      <a:pt x="66040" y="283210"/>
                      <a:pt x="54610" y="285750"/>
                      <a:pt x="48260" y="283210"/>
                    </a:cubicBezTo>
                    <a:cubicBezTo>
                      <a:pt x="41910" y="280670"/>
                      <a:pt x="34290" y="274320"/>
                      <a:pt x="31750" y="266700"/>
                    </a:cubicBezTo>
                    <a:cubicBezTo>
                      <a:pt x="27940" y="256540"/>
                      <a:pt x="30480" y="242570"/>
                      <a:pt x="33020" y="228600"/>
                    </a:cubicBezTo>
                    <a:cubicBezTo>
                      <a:pt x="36830" y="213360"/>
                      <a:pt x="41910" y="193040"/>
                      <a:pt x="53340" y="180340"/>
                    </a:cubicBezTo>
                    <a:cubicBezTo>
                      <a:pt x="63500" y="167640"/>
                      <a:pt x="80010" y="156210"/>
                      <a:pt x="97790" y="152400"/>
                    </a:cubicBezTo>
                    <a:cubicBezTo>
                      <a:pt x="118110" y="148590"/>
                      <a:pt x="147320" y="151130"/>
                      <a:pt x="167640" y="158750"/>
                    </a:cubicBezTo>
                    <a:cubicBezTo>
                      <a:pt x="186690" y="165100"/>
                      <a:pt x="200660" y="177800"/>
                      <a:pt x="215900" y="193040"/>
                    </a:cubicBezTo>
                    <a:cubicBezTo>
                      <a:pt x="236220" y="213360"/>
                      <a:pt x="262890" y="246380"/>
                      <a:pt x="275590" y="267970"/>
                    </a:cubicBezTo>
                    <a:cubicBezTo>
                      <a:pt x="285750" y="284480"/>
                      <a:pt x="293370" y="300990"/>
                      <a:pt x="293370" y="312420"/>
                    </a:cubicBezTo>
                    <a:cubicBezTo>
                      <a:pt x="292100" y="320040"/>
                      <a:pt x="288290" y="330200"/>
                      <a:pt x="281940" y="332740"/>
                    </a:cubicBezTo>
                    <a:cubicBezTo>
                      <a:pt x="274320" y="336550"/>
                      <a:pt x="254000" y="336550"/>
                      <a:pt x="248920" y="327660"/>
                    </a:cubicBezTo>
                    <a:cubicBezTo>
                      <a:pt x="237490" y="313690"/>
                      <a:pt x="251460" y="255270"/>
                      <a:pt x="264160" y="220980"/>
                    </a:cubicBezTo>
                    <a:cubicBezTo>
                      <a:pt x="278130" y="180340"/>
                      <a:pt x="308610" y="121920"/>
                      <a:pt x="337820" y="102870"/>
                    </a:cubicBezTo>
                    <a:cubicBezTo>
                      <a:pt x="356870" y="90170"/>
                      <a:pt x="382270" y="91440"/>
                      <a:pt x="403860" y="92710"/>
                    </a:cubicBezTo>
                    <a:cubicBezTo>
                      <a:pt x="424180" y="93980"/>
                      <a:pt x="447040" y="96520"/>
                      <a:pt x="464820" y="109220"/>
                    </a:cubicBezTo>
                    <a:cubicBezTo>
                      <a:pt x="487680" y="124460"/>
                      <a:pt x="509270" y="165100"/>
                      <a:pt x="521970" y="193040"/>
                    </a:cubicBezTo>
                    <a:cubicBezTo>
                      <a:pt x="532130" y="215900"/>
                      <a:pt x="544830" y="243840"/>
                      <a:pt x="541020" y="260350"/>
                    </a:cubicBezTo>
                    <a:cubicBezTo>
                      <a:pt x="539750" y="270510"/>
                      <a:pt x="529590" y="281940"/>
                      <a:pt x="521970" y="284480"/>
                    </a:cubicBezTo>
                    <a:cubicBezTo>
                      <a:pt x="515620" y="287020"/>
                      <a:pt x="504190" y="283210"/>
                      <a:pt x="499110" y="278130"/>
                    </a:cubicBezTo>
                    <a:cubicBezTo>
                      <a:pt x="494030" y="274320"/>
                      <a:pt x="490220" y="262890"/>
                      <a:pt x="491490" y="256540"/>
                    </a:cubicBezTo>
                    <a:cubicBezTo>
                      <a:pt x="491490" y="248920"/>
                      <a:pt x="499110" y="240030"/>
                      <a:pt x="505460" y="237490"/>
                    </a:cubicBezTo>
                    <a:cubicBezTo>
                      <a:pt x="511810" y="233680"/>
                      <a:pt x="523240" y="233680"/>
                      <a:pt x="528320" y="237490"/>
                    </a:cubicBezTo>
                    <a:cubicBezTo>
                      <a:pt x="534670" y="241300"/>
                      <a:pt x="541020" y="250190"/>
                      <a:pt x="541020" y="257810"/>
                    </a:cubicBezTo>
                    <a:cubicBezTo>
                      <a:pt x="542290" y="264160"/>
                      <a:pt x="538480" y="275590"/>
                      <a:pt x="532130" y="279400"/>
                    </a:cubicBezTo>
                    <a:cubicBezTo>
                      <a:pt x="525780" y="284480"/>
                      <a:pt x="511810" y="287020"/>
                      <a:pt x="501650" y="280670"/>
                    </a:cubicBezTo>
                    <a:cubicBezTo>
                      <a:pt x="480060" y="266700"/>
                      <a:pt x="472440" y="173990"/>
                      <a:pt x="444500" y="152400"/>
                    </a:cubicBezTo>
                    <a:cubicBezTo>
                      <a:pt x="424180" y="135890"/>
                      <a:pt x="388620" y="128270"/>
                      <a:pt x="364490" y="140970"/>
                    </a:cubicBezTo>
                    <a:cubicBezTo>
                      <a:pt x="326390" y="161290"/>
                      <a:pt x="302260" y="322580"/>
                      <a:pt x="276860" y="335280"/>
                    </a:cubicBezTo>
                    <a:cubicBezTo>
                      <a:pt x="266700" y="340360"/>
                      <a:pt x="259080" y="335280"/>
                      <a:pt x="248920" y="327660"/>
                    </a:cubicBezTo>
                    <a:cubicBezTo>
                      <a:pt x="224790" y="312420"/>
                      <a:pt x="189230" y="223520"/>
                      <a:pt x="157480" y="207010"/>
                    </a:cubicBezTo>
                    <a:cubicBezTo>
                      <a:pt x="137160" y="196850"/>
                      <a:pt x="106680" y="195580"/>
                      <a:pt x="93980" y="205740"/>
                    </a:cubicBezTo>
                    <a:cubicBezTo>
                      <a:pt x="80010" y="215900"/>
                      <a:pt x="88900" y="256540"/>
                      <a:pt x="78740" y="269240"/>
                    </a:cubicBezTo>
                    <a:cubicBezTo>
                      <a:pt x="71120" y="278130"/>
                      <a:pt x="55880" y="284480"/>
                      <a:pt x="48260" y="283210"/>
                    </a:cubicBezTo>
                    <a:cubicBezTo>
                      <a:pt x="40640" y="281940"/>
                      <a:pt x="36830" y="275590"/>
                      <a:pt x="31750" y="266700"/>
                    </a:cubicBezTo>
                    <a:cubicBezTo>
                      <a:pt x="21590" y="248920"/>
                      <a:pt x="15240" y="213360"/>
                      <a:pt x="10160" y="180340"/>
                    </a:cubicBezTo>
                    <a:cubicBezTo>
                      <a:pt x="5080" y="137160"/>
                      <a:pt x="0" y="54610"/>
                      <a:pt x="10160" y="26670"/>
                    </a:cubicBezTo>
                    <a:cubicBezTo>
                      <a:pt x="15240" y="12700"/>
                      <a:pt x="24130" y="2540"/>
                      <a:pt x="33020" y="1270"/>
                    </a:cubicBezTo>
                    <a:cubicBezTo>
                      <a:pt x="41910" y="0"/>
                      <a:pt x="55880" y="10160"/>
                      <a:pt x="60960" y="20320"/>
                    </a:cubicBezTo>
                    <a:cubicBezTo>
                      <a:pt x="67310" y="34290"/>
                      <a:pt x="64770" y="73660"/>
                      <a:pt x="54610" y="83820"/>
                    </a:cubicBezTo>
                    <a:cubicBezTo>
                      <a:pt x="49530" y="91440"/>
                      <a:pt x="34290" y="93980"/>
                      <a:pt x="26670" y="91440"/>
                    </a:cubicBezTo>
                    <a:cubicBezTo>
                      <a:pt x="19050" y="88900"/>
                      <a:pt x="10160" y="67310"/>
                      <a:pt x="10160" y="6731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153160" y="1071420"/>
              <a:ext cx="609600" cy="200660"/>
              <a:chOff x="0" y="0"/>
              <a:chExt cx="609600" cy="2006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49530" y="33020"/>
                <a:ext cx="508000" cy="124460"/>
              </a:xfrm>
              <a:custGeom>
                <a:avLst/>
                <a:gdLst/>
                <a:ahLst/>
                <a:cxnLst/>
                <a:rect r="r" b="b" t="t" l="l"/>
                <a:pathLst>
                  <a:path h="124460" w="508000">
                    <a:moveTo>
                      <a:pt x="20320" y="66040"/>
                    </a:moveTo>
                    <a:cubicBezTo>
                      <a:pt x="252730" y="21590"/>
                      <a:pt x="436880" y="0"/>
                      <a:pt x="481330" y="17780"/>
                    </a:cubicBezTo>
                    <a:cubicBezTo>
                      <a:pt x="497840" y="24130"/>
                      <a:pt x="506730" y="35560"/>
                      <a:pt x="508000" y="44450"/>
                    </a:cubicBezTo>
                    <a:cubicBezTo>
                      <a:pt x="508000" y="52070"/>
                      <a:pt x="496570" y="67310"/>
                      <a:pt x="487680" y="68580"/>
                    </a:cubicBezTo>
                    <a:cubicBezTo>
                      <a:pt x="480060" y="69850"/>
                      <a:pt x="458470" y="55880"/>
                      <a:pt x="457200" y="48260"/>
                    </a:cubicBezTo>
                    <a:cubicBezTo>
                      <a:pt x="455930" y="39370"/>
                      <a:pt x="471170" y="20320"/>
                      <a:pt x="478790" y="17780"/>
                    </a:cubicBezTo>
                    <a:cubicBezTo>
                      <a:pt x="486410" y="16510"/>
                      <a:pt x="502920" y="25400"/>
                      <a:pt x="505460" y="33020"/>
                    </a:cubicBezTo>
                    <a:cubicBezTo>
                      <a:pt x="508000" y="41910"/>
                      <a:pt x="504190" y="58420"/>
                      <a:pt x="491490" y="67310"/>
                    </a:cubicBezTo>
                    <a:cubicBezTo>
                      <a:pt x="453390" y="92710"/>
                      <a:pt x="264160" y="71120"/>
                      <a:pt x="179070" y="82550"/>
                    </a:cubicBezTo>
                    <a:cubicBezTo>
                      <a:pt x="119380" y="90170"/>
                      <a:pt x="54610" y="124460"/>
                      <a:pt x="26670" y="116840"/>
                    </a:cubicBezTo>
                    <a:cubicBezTo>
                      <a:pt x="12700" y="113030"/>
                      <a:pt x="2540" y="102870"/>
                      <a:pt x="1270" y="93980"/>
                    </a:cubicBezTo>
                    <a:cubicBezTo>
                      <a:pt x="0" y="86360"/>
                      <a:pt x="20320" y="66040"/>
                      <a:pt x="20320" y="6604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1344930" y="1145080"/>
              <a:ext cx="224790" cy="1328420"/>
              <a:chOff x="0" y="0"/>
              <a:chExt cx="224790" cy="132842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12700" y="48260"/>
                <a:ext cx="161290" cy="1229360"/>
              </a:xfrm>
              <a:custGeom>
                <a:avLst/>
                <a:gdLst/>
                <a:ahLst/>
                <a:cxnLst/>
                <a:rect r="r" b="b" t="t" l="l"/>
                <a:pathLst>
                  <a:path h="1229360" w="161290">
                    <a:moveTo>
                      <a:pt x="161290" y="26670"/>
                    </a:moveTo>
                    <a:cubicBezTo>
                      <a:pt x="110490" y="675640"/>
                      <a:pt x="121920" y="839470"/>
                      <a:pt x="113030" y="927100"/>
                    </a:cubicBezTo>
                    <a:cubicBezTo>
                      <a:pt x="107950" y="971550"/>
                      <a:pt x="96520" y="988060"/>
                      <a:pt x="92710" y="1026160"/>
                    </a:cubicBezTo>
                    <a:cubicBezTo>
                      <a:pt x="87630" y="1076960"/>
                      <a:pt x="96520" y="1173480"/>
                      <a:pt x="88900" y="1202690"/>
                    </a:cubicBezTo>
                    <a:cubicBezTo>
                      <a:pt x="86360" y="1214120"/>
                      <a:pt x="83820" y="1220470"/>
                      <a:pt x="77470" y="1224280"/>
                    </a:cubicBezTo>
                    <a:cubicBezTo>
                      <a:pt x="71120" y="1228090"/>
                      <a:pt x="59690" y="1229360"/>
                      <a:pt x="53340" y="1226820"/>
                    </a:cubicBezTo>
                    <a:cubicBezTo>
                      <a:pt x="46990" y="1224280"/>
                      <a:pt x="39370" y="1215390"/>
                      <a:pt x="38100" y="1207770"/>
                    </a:cubicBezTo>
                    <a:cubicBezTo>
                      <a:pt x="36830" y="1201420"/>
                      <a:pt x="40640" y="1189990"/>
                      <a:pt x="44450" y="1184910"/>
                    </a:cubicBezTo>
                    <a:cubicBezTo>
                      <a:pt x="49530" y="1179830"/>
                      <a:pt x="60960" y="1177290"/>
                      <a:pt x="67310" y="1177290"/>
                    </a:cubicBezTo>
                    <a:cubicBezTo>
                      <a:pt x="74930" y="1178560"/>
                      <a:pt x="83820" y="1186180"/>
                      <a:pt x="86360" y="1192530"/>
                    </a:cubicBezTo>
                    <a:cubicBezTo>
                      <a:pt x="88900" y="1198880"/>
                      <a:pt x="88900" y="1210310"/>
                      <a:pt x="85090" y="1216660"/>
                    </a:cubicBezTo>
                    <a:cubicBezTo>
                      <a:pt x="81280" y="1221740"/>
                      <a:pt x="71120" y="1229360"/>
                      <a:pt x="64770" y="1228090"/>
                    </a:cubicBezTo>
                    <a:cubicBezTo>
                      <a:pt x="55880" y="1226820"/>
                      <a:pt x="44450" y="1220470"/>
                      <a:pt x="38100" y="1202690"/>
                    </a:cubicBezTo>
                    <a:cubicBezTo>
                      <a:pt x="0" y="1106170"/>
                      <a:pt x="76200" y="246380"/>
                      <a:pt x="97790" y="88900"/>
                    </a:cubicBezTo>
                    <a:cubicBezTo>
                      <a:pt x="104140" y="46990"/>
                      <a:pt x="104140" y="21590"/>
                      <a:pt x="116840" y="10160"/>
                    </a:cubicBezTo>
                    <a:cubicBezTo>
                      <a:pt x="123190" y="2540"/>
                      <a:pt x="137160" y="0"/>
                      <a:pt x="144780" y="2540"/>
                    </a:cubicBezTo>
                    <a:cubicBezTo>
                      <a:pt x="151130" y="5080"/>
                      <a:pt x="161290" y="26670"/>
                      <a:pt x="161290" y="266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1179830" y="2319830"/>
              <a:ext cx="534670" cy="200660"/>
              <a:chOff x="0" y="0"/>
              <a:chExt cx="534670" cy="20066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46990" y="40640"/>
                <a:ext cx="435610" cy="110490"/>
              </a:xfrm>
              <a:custGeom>
                <a:avLst/>
                <a:gdLst/>
                <a:ahLst/>
                <a:cxnLst/>
                <a:rect r="r" b="b" t="t" l="l"/>
                <a:pathLst>
                  <a:path h="110490" w="435610">
                    <a:moveTo>
                      <a:pt x="11430" y="62230"/>
                    </a:moveTo>
                    <a:cubicBezTo>
                      <a:pt x="157480" y="7620"/>
                      <a:pt x="240030" y="12700"/>
                      <a:pt x="295910" y="11430"/>
                    </a:cubicBezTo>
                    <a:cubicBezTo>
                      <a:pt x="341630" y="10160"/>
                      <a:pt x="397510" y="0"/>
                      <a:pt x="417830" y="11430"/>
                    </a:cubicBezTo>
                    <a:cubicBezTo>
                      <a:pt x="429260" y="17780"/>
                      <a:pt x="435610" y="29210"/>
                      <a:pt x="435610" y="36830"/>
                    </a:cubicBezTo>
                    <a:cubicBezTo>
                      <a:pt x="435610" y="44450"/>
                      <a:pt x="429260" y="53340"/>
                      <a:pt x="422910" y="57150"/>
                    </a:cubicBezTo>
                    <a:cubicBezTo>
                      <a:pt x="417830" y="60960"/>
                      <a:pt x="406400" y="62230"/>
                      <a:pt x="400050" y="58420"/>
                    </a:cubicBezTo>
                    <a:cubicBezTo>
                      <a:pt x="393700" y="55880"/>
                      <a:pt x="384810" y="46990"/>
                      <a:pt x="384810" y="39370"/>
                    </a:cubicBezTo>
                    <a:cubicBezTo>
                      <a:pt x="384810" y="31750"/>
                      <a:pt x="398780" y="11430"/>
                      <a:pt x="407670" y="10160"/>
                    </a:cubicBezTo>
                    <a:cubicBezTo>
                      <a:pt x="415290" y="10160"/>
                      <a:pt x="435610" y="25400"/>
                      <a:pt x="435610" y="34290"/>
                    </a:cubicBezTo>
                    <a:cubicBezTo>
                      <a:pt x="435610" y="43180"/>
                      <a:pt x="425450" y="54610"/>
                      <a:pt x="410210" y="60960"/>
                    </a:cubicBezTo>
                    <a:cubicBezTo>
                      <a:pt x="367030" y="80010"/>
                      <a:pt x="187960" y="53340"/>
                      <a:pt x="119380" y="68580"/>
                    </a:cubicBezTo>
                    <a:cubicBezTo>
                      <a:pt x="78740" y="77470"/>
                      <a:pt x="49530" y="110490"/>
                      <a:pt x="29210" y="109220"/>
                    </a:cubicBezTo>
                    <a:cubicBezTo>
                      <a:pt x="17780" y="109220"/>
                      <a:pt x="6350" y="102870"/>
                      <a:pt x="3810" y="95250"/>
                    </a:cubicBezTo>
                    <a:cubicBezTo>
                      <a:pt x="0" y="87630"/>
                      <a:pt x="11430" y="62230"/>
                      <a:pt x="11430" y="6223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1571800"/>
              <a:ext cx="166370" cy="515620"/>
              <a:chOff x="0" y="0"/>
              <a:chExt cx="166370" cy="51562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34290" y="50800"/>
                <a:ext cx="83820" cy="415290"/>
              </a:xfrm>
              <a:custGeom>
                <a:avLst/>
                <a:gdLst/>
                <a:ahLst/>
                <a:cxnLst/>
                <a:rect r="r" b="b" t="t" l="l"/>
                <a:pathLst>
                  <a:path h="415290" w="83820">
                    <a:moveTo>
                      <a:pt x="16510" y="53340"/>
                    </a:moveTo>
                    <a:cubicBezTo>
                      <a:pt x="35560" y="0"/>
                      <a:pt x="55880" y="3810"/>
                      <a:pt x="64770" y="13970"/>
                    </a:cubicBezTo>
                    <a:cubicBezTo>
                      <a:pt x="83820" y="35560"/>
                      <a:pt x="80010" y="119380"/>
                      <a:pt x="81280" y="177800"/>
                    </a:cubicBezTo>
                    <a:cubicBezTo>
                      <a:pt x="82550" y="246380"/>
                      <a:pt x="81280" y="368300"/>
                      <a:pt x="66040" y="398780"/>
                    </a:cubicBezTo>
                    <a:cubicBezTo>
                      <a:pt x="60960" y="408940"/>
                      <a:pt x="54610" y="412750"/>
                      <a:pt x="48260" y="414020"/>
                    </a:cubicBezTo>
                    <a:cubicBezTo>
                      <a:pt x="39370" y="415290"/>
                      <a:pt x="22860" y="408940"/>
                      <a:pt x="20320" y="401320"/>
                    </a:cubicBezTo>
                    <a:cubicBezTo>
                      <a:pt x="16510" y="393700"/>
                      <a:pt x="24130" y="372110"/>
                      <a:pt x="30480" y="367030"/>
                    </a:cubicBezTo>
                    <a:cubicBezTo>
                      <a:pt x="36830" y="363220"/>
                      <a:pt x="48260" y="364490"/>
                      <a:pt x="54610" y="367030"/>
                    </a:cubicBezTo>
                    <a:cubicBezTo>
                      <a:pt x="60960" y="370840"/>
                      <a:pt x="67310" y="381000"/>
                      <a:pt x="67310" y="387350"/>
                    </a:cubicBezTo>
                    <a:cubicBezTo>
                      <a:pt x="67310" y="396240"/>
                      <a:pt x="58420" y="411480"/>
                      <a:pt x="50800" y="412750"/>
                    </a:cubicBezTo>
                    <a:cubicBezTo>
                      <a:pt x="41910" y="415290"/>
                      <a:pt x="25400" y="408940"/>
                      <a:pt x="17780" y="396240"/>
                    </a:cubicBezTo>
                    <a:cubicBezTo>
                      <a:pt x="0" y="367030"/>
                      <a:pt x="31750" y="251460"/>
                      <a:pt x="30480" y="185420"/>
                    </a:cubicBezTo>
                    <a:cubicBezTo>
                      <a:pt x="30480" y="127000"/>
                      <a:pt x="5080" y="46990"/>
                      <a:pt x="17780" y="19050"/>
                    </a:cubicBezTo>
                    <a:cubicBezTo>
                      <a:pt x="22860" y="7620"/>
                      <a:pt x="36830" y="0"/>
                      <a:pt x="44450" y="0"/>
                    </a:cubicBezTo>
                    <a:cubicBezTo>
                      <a:pt x="53340" y="1270"/>
                      <a:pt x="64770" y="15240"/>
                      <a:pt x="67310" y="25400"/>
                    </a:cubicBezTo>
                    <a:cubicBezTo>
                      <a:pt x="71120" y="38100"/>
                      <a:pt x="64770" y="67310"/>
                      <a:pt x="55880" y="73660"/>
                    </a:cubicBezTo>
                    <a:cubicBezTo>
                      <a:pt x="50800" y="78740"/>
                      <a:pt x="39370" y="80010"/>
                      <a:pt x="33020" y="77470"/>
                    </a:cubicBezTo>
                    <a:cubicBezTo>
                      <a:pt x="25400" y="73660"/>
                      <a:pt x="16510" y="53340"/>
                      <a:pt x="16510" y="5334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191770" y="1623870"/>
              <a:ext cx="223520" cy="513080"/>
              <a:chOff x="0" y="0"/>
              <a:chExt cx="223520" cy="51308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5720" y="49530"/>
                <a:ext cx="127000" cy="412750"/>
              </a:xfrm>
              <a:custGeom>
                <a:avLst/>
                <a:gdLst/>
                <a:ahLst/>
                <a:cxnLst/>
                <a:rect r="r" b="b" t="t" l="l"/>
                <a:pathLst>
                  <a:path h="412750" w="127000">
                    <a:moveTo>
                      <a:pt x="127000" y="34290"/>
                    </a:moveTo>
                    <a:cubicBezTo>
                      <a:pt x="81280" y="220980"/>
                      <a:pt x="88900" y="266700"/>
                      <a:pt x="81280" y="306070"/>
                    </a:cubicBezTo>
                    <a:cubicBezTo>
                      <a:pt x="74930" y="340360"/>
                      <a:pt x="66040" y="387350"/>
                      <a:pt x="52070" y="401320"/>
                    </a:cubicBezTo>
                    <a:cubicBezTo>
                      <a:pt x="43180" y="410210"/>
                      <a:pt x="29210" y="412750"/>
                      <a:pt x="21590" y="410210"/>
                    </a:cubicBezTo>
                    <a:cubicBezTo>
                      <a:pt x="13970" y="407670"/>
                      <a:pt x="5080" y="392430"/>
                      <a:pt x="5080" y="384810"/>
                    </a:cubicBezTo>
                    <a:cubicBezTo>
                      <a:pt x="5080" y="377190"/>
                      <a:pt x="11430" y="367030"/>
                      <a:pt x="19050" y="364490"/>
                    </a:cubicBezTo>
                    <a:cubicBezTo>
                      <a:pt x="25400" y="360680"/>
                      <a:pt x="43180" y="363220"/>
                      <a:pt x="49530" y="368300"/>
                    </a:cubicBezTo>
                    <a:cubicBezTo>
                      <a:pt x="54610" y="373380"/>
                      <a:pt x="57150" y="384810"/>
                      <a:pt x="55880" y="391160"/>
                    </a:cubicBezTo>
                    <a:cubicBezTo>
                      <a:pt x="53340" y="398780"/>
                      <a:pt x="40640" y="411480"/>
                      <a:pt x="33020" y="411480"/>
                    </a:cubicBezTo>
                    <a:cubicBezTo>
                      <a:pt x="24130" y="411480"/>
                      <a:pt x="8890" y="398780"/>
                      <a:pt x="5080" y="387350"/>
                    </a:cubicBezTo>
                    <a:cubicBezTo>
                      <a:pt x="0" y="368300"/>
                      <a:pt x="24130" y="337820"/>
                      <a:pt x="31750" y="303530"/>
                    </a:cubicBezTo>
                    <a:cubicBezTo>
                      <a:pt x="41910" y="251460"/>
                      <a:pt x="40640" y="153670"/>
                      <a:pt x="50800" y="101600"/>
                    </a:cubicBezTo>
                    <a:cubicBezTo>
                      <a:pt x="58420" y="67310"/>
                      <a:pt x="66040" y="34290"/>
                      <a:pt x="78740" y="19050"/>
                    </a:cubicBezTo>
                    <a:cubicBezTo>
                      <a:pt x="87630" y="8890"/>
                      <a:pt x="100330" y="0"/>
                      <a:pt x="107950" y="1270"/>
                    </a:cubicBezTo>
                    <a:cubicBezTo>
                      <a:pt x="116840" y="3810"/>
                      <a:pt x="127000" y="34290"/>
                      <a:pt x="127000" y="3429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510540" y="1654350"/>
              <a:ext cx="722630" cy="439420"/>
              <a:chOff x="0" y="0"/>
              <a:chExt cx="722630" cy="43942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44450" y="44450"/>
                <a:ext cx="635000" cy="349250"/>
              </a:xfrm>
              <a:custGeom>
                <a:avLst/>
                <a:gdLst/>
                <a:ahLst/>
                <a:cxnLst/>
                <a:rect r="r" b="b" t="t" l="l"/>
                <a:pathLst>
                  <a:path h="349250" w="635000">
                    <a:moveTo>
                      <a:pt x="142240" y="39370"/>
                    </a:moveTo>
                    <a:cubicBezTo>
                      <a:pt x="50800" y="226060"/>
                      <a:pt x="77470" y="266700"/>
                      <a:pt x="93980" y="283210"/>
                    </a:cubicBezTo>
                    <a:cubicBezTo>
                      <a:pt x="102870" y="293370"/>
                      <a:pt x="111760" y="297180"/>
                      <a:pt x="124460" y="297180"/>
                    </a:cubicBezTo>
                    <a:cubicBezTo>
                      <a:pt x="144780" y="299720"/>
                      <a:pt x="185420" y="292100"/>
                      <a:pt x="200660" y="279400"/>
                    </a:cubicBezTo>
                    <a:cubicBezTo>
                      <a:pt x="213360" y="269240"/>
                      <a:pt x="215900" y="257810"/>
                      <a:pt x="220980" y="240030"/>
                    </a:cubicBezTo>
                    <a:cubicBezTo>
                      <a:pt x="231140" y="207010"/>
                      <a:pt x="226060" y="115570"/>
                      <a:pt x="240030" y="91440"/>
                    </a:cubicBezTo>
                    <a:cubicBezTo>
                      <a:pt x="246380" y="81280"/>
                      <a:pt x="255270" y="74930"/>
                      <a:pt x="262890" y="74930"/>
                    </a:cubicBezTo>
                    <a:cubicBezTo>
                      <a:pt x="270510" y="74930"/>
                      <a:pt x="278130" y="78740"/>
                      <a:pt x="284480" y="85090"/>
                    </a:cubicBezTo>
                    <a:cubicBezTo>
                      <a:pt x="293370" y="95250"/>
                      <a:pt x="298450" y="113030"/>
                      <a:pt x="302260" y="130810"/>
                    </a:cubicBezTo>
                    <a:cubicBezTo>
                      <a:pt x="308610" y="156210"/>
                      <a:pt x="311150" y="194310"/>
                      <a:pt x="312420" y="223520"/>
                    </a:cubicBezTo>
                    <a:cubicBezTo>
                      <a:pt x="314960" y="251460"/>
                      <a:pt x="320040" y="288290"/>
                      <a:pt x="312420" y="302260"/>
                    </a:cubicBezTo>
                    <a:cubicBezTo>
                      <a:pt x="308610" y="311150"/>
                      <a:pt x="299720" y="314960"/>
                      <a:pt x="293370" y="316230"/>
                    </a:cubicBezTo>
                    <a:cubicBezTo>
                      <a:pt x="285750" y="317500"/>
                      <a:pt x="275590" y="316230"/>
                      <a:pt x="270510" y="308610"/>
                    </a:cubicBezTo>
                    <a:cubicBezTo>
                      <a:pt x="260350" y="294640"/>
                      <a:pt x="261620" y="237490"/>
                      <a:pt x="264160" y="208280"/>
                    </a:cubicBezTo>
                    <a:cubicBezTo>
                      <a:pt x="266700" y="186690"/>
                      <a:pt x="270510" y="167640"/>
                      <a:pt x="279400" y="149860"/>
                    </a:cubicBezTo>
                    <a:cubicBezTo>
                      <a:pt x="289560" y="132080"/>
                      <a:pt x="307340" y="111760"/>
                      <a:pt x="323850" y="104140"/>
                    </a:cubicBezTo>
                    <a:cubicBezTo>
                      <a:pt x="336550" y="96520"/>
                      <a:pt x="351790" y="93980"/>
                      <a:pt x="367030" y="97790"/>
                    </a:cubicBezTo>
                    <a:cubicBezTo>
                      <a:pt x="384810" y="101600"/>
                      <a:pt x="407670" y="115570"/>
                      <a:pt x="420370" y="129540"/>
                    </a:cubicBezTo>
                    <a:cubicBezTo>
                      <a:pt x="433070" y="143510"/>
                      <a:pt x="436880" y="158750"/>
                      <a:pt x="444500" y="177800"/>
                    </a:cubicBezTo>
                    <a:cubicBezTo>
                      <a:pt x="455930" y="204470"/>
                      <a:pt x="477520" y="251460"/>
                      <a:pt x="476250" y="274320"/>
                    </a:cubicBezTo>
                    <a:cubicBezTo>
                      <a:pt x="474980" y="285750"/>
                      <a:pt x="471170" y="295910"/>
                      <a:pt x="464820" y="300990"/>
                    </a:cubicBezTo>
                    <a:cubicBezTo>
                      <a:pt x="458470" y="304800"/>
                      <a:pt x="443230" y="303530"/>
                      <a:pt x="435610" y="299720"/>
                    </a:cubicBezTo>
                    <a:cubicBezTo>
                      <a:pt x="426720" y="293370"/>
                      <a:pt x="420370" y="281940"/>
                      <a:pt x="417830" y="265430"/>
                    </a:cubicBezTo>
                    <a:cubicBezTo>
                      <a:pt x="412750" y="233680"/>
                      <a:pt x="429260" y="154940"/>
                      <a:pt x="444500" y="116840"/>
                    </a:cubicBezTo>
                    <a:cubicBezTo>
                      <a:pt x="454660" y="90170"/>
                      <a:pt x="466090" y="69850"/>
                      <a:pt x="482600" y="53340"/>
                    </a:cubicBezTo>
                    <a:cubicBezTo>
                      <a:pt x="497840" y="38100"/>
                      <a:pt x="521970" y="22860"/>
                      <a:pt x="538480" y="22860"/>
                    </a:cubicBezTo>
                    <a:cubicBezTo>
                      <a:pt x="551180" y="21590"/>
                      <a:pt x="562610" y="30480"/>
                      <a:pt x="572770" y="39370"/>
                    </a:cubicBezTo>
                    <a:cubicBezTo>
                      <a:pt x="585470" y="49530"/>
                      <a:pt x="596900" y="60960"/>
                      <a:pt x="604520" y="81280"/>
                    </a:cubicBezTo>
                    <a:cubicBezTo>
                      <a:pt x="618490" y="118110"/>
                      <a:pt x="635000" y="231140"/>
                      <a:pt x="623570" y="255270"/>
                    </a:cubicBezTo>
                    <a:cubicBezTo>
                      <a:pt x="618490" y="262890"/>
                      <a:pt x="609600" y="266700"/>
                      <a:pt x="603250" y="266700"/>
                    </a:cubicBezTo>
                    <a:cubicBezTo>
                      <a:pt x="595630" y="266700"/>
                      <a:pt x="585470" y="261620"/>
                      <a:pt x="581660" y="256540"/>
                    </a:cubicBezTo>
                    <a:cubicBezTo>
                      <a:pt x="576580" y="250190"/>
                      <a:pt x="575310" y="238760"/>
                      <a:pt x="577850" y="232410"/>
                    </a:cubicBezTo>
                    <a:cubicBezTo>
                      <a:pt x="581660" y="224790"/>
                      <a:pt x="595630" y="215900"/>
                      <a:pt x="603250" y="215900"/>
                    </a:cubicBezTo>
                    <a:cubicBezTo>
                      <a:pt x="612140" y="217170"/>
                      <a:pt x="624840" y="228600"/>
                      <a:pt x="626110" y="236220"/>
                    </a:cubicBezTo>
                    <a:cubicBezTo>
                      <a:pt x="628650" y="242570"/>
                      <a:pt x="624840" y="254000"/>
                      <a:pt x="619760" y="259080"/>
                    </a:cubicBezTo>
                    <a:cubicBezTo>
                      <a:pt x="614680" y="264160"/>
                      <a:pt x="604520" y="267970"/>
                      <a:pt x="596900" y="266700"/>
                    </a:cubicBezTo>
                    <a:cubicBezTo>
                      <a:pt x="590550" y="265430"/>
                      <a:pt x="582930" y="260350"/>
                      <a:pt x="579120" y="251460"/>
                    </a:cubicBezTo>
                    <a:cubicBezTo>
                      <a:pt x="566420" y="228600"/>
                      <a:pt x="577850" y="137160"/>
                      <a:pt x="562610" y="109220"/>
                    </a:cubicBezTo>
                    <a:cubicBezTo>
                      <a:pt x="553720" y="92710"/>
                      <a:pt x="535940" y="78740"/>
                      <a:pt x="524510" y="81280"/>
                    </a:cubicBezTo>
                    <a:cubicBezTo>
                      <a:pt x="513080" y="82550"/>
                      <a:pt x="501650" y="111760"/>
                      <a:pt x="492760" y="130810"/>
                    </a:cubicBezTo>
                    <a:cubicBezTo>
                      <a:pt x="483870" y="151130"/>
                      <a:pt x="480060" y="172720"/>
                      <a:pt x="476250" y="196850"/>
                    </a:cubicBezTo>
                    <a:cubicBezTo>
                      <a:pt x="471170" y="226060"/>
                      <a:pt x="482600" y="284480"/>
                      <a:pt x="469900" y="297180"/>
                    </a:cubicBezTo>
                    <a:cubicBezTo>
                      <a:pt x="461010" y="303530"/>
                      <a:pt x="441960" y="303530"/>
                      <a:pt x="431800" y="294640"/>
                    </a:cubicBezTo>
                    <a:cubicBezTo>
                      <a:pt x="411480" y="279400"/>
                      <a:pt x="407670" y="193040"/>
                      <a:pt x="388620" y="168910"/>
                    </a:cubicBezTo>
                    <a:cubicBezTo>
                      <a:pt x="377190" y="153670"/>
                      <a:pt x="361950" y="139700"/>
                      <a:pt x="350520" y="143510"/>
                    </a:cubicBezTo>
                    <a:cubicBezTo>
                      <a:pt x="336550" y="146050"/>
                      <a:pt x="321310" y="184150"/>
                      <a:pt x="314960" y="209550"/>
                    </a:cubicBezTo>
                    <a:cubicBezTo>
                      <a:pt x="307340" y="237490"/>
                      <a:pt x="323850" y="287020"/>
                      <a:pt x="312420" y="302260"/>
                    </a:cubicBezTo>
                    <a:cubicBezTo>
                      <a:pt x="304800" y="312420"/>
                      <a:pt x="285750" y="318770"/>
                      <a:pt x="275590" y="312420"/>
                    </a:cubicBezTo>
                    <a:cubicBezTo>
                      <a:pt x="251460" y="297180"/>
                      <a:pt x="229870" y="132080"/>
                      <a:pt x="238760" y="97790"/>
                    </a:cubicBezTo>
                    <a:cubicBezTo>
                      <a:pt x="242570" y="85090"/>
                      <a:pt x="250190" y="77470"/>
                      <a:pt x="257810" y="76200"/>
                    </a:cubicBezTo>
                    <a:cubicBezTo>
                      <a:pt x="266700" y="74930"/>
                      <a:pt x="283210" y="83820"/>
                      <a:pt x="289560" y="96520"/>
                    </a:cubicBezTo>
                    <a:cubicBezTo>
                      <a:pt x="302260" y="124460"/>
                      <a:pt x="280670" y="226060"/>
                      <a:pt x="265430" y="265430"/>
                    </a:cubicBezTo>
                    <a:cubicBezTo>
                      <a:pt x="255270" y="290830"/>
                      <a:pt x="241300" y="309880"/>
                      <a:pt x="224790" y="322580"/>
                    </a:cubicBezTo>
                    <a:cubicBezTo>
                      <a:pt x="210820" y="334010"/>
                      <a:pt x="194310" y="337820"/>
                      <a:pt x="176530" y="341630"/>
                    </a:cubicBezTo>
                    <a:cubicBezTo>
                      <a:pt x="154940" y="345440"/>
                      <a:pt x="125730" y="349250"/>
                      <a:pt x="105410" y="342900"/>
                    </a:cubicBezTo>
                    <a:cubicBezTo>
                      <a:pt x="85090" y="337820"/>
                      <a:pt x="67310" y="326390"/>
                      <a:pt x="53340" y="312420"/>
                    </a:cubicBezTo>
                    <a:cubicBezTo>
                      <a:pt x="36830" y="297180"/>
                      <a:pt x="24130" y="273050"/>
                      <a:pt x="16510" y="250190"/>
                    </a:cubicBezTo>
                    <a:cubicBezTo>
                      <a:pt x="7620" y="227330"/>
                      <a:pt x="0" y="205740"/>
                      <a:pt x="6350" y="176530"/>
                    </a:cubicBezTo>
                    <a:cubicBezTo>
                      <a:pt x="15240" y="130810"/>
                      <a:pt x="76200" y="22860"/>
                      <a:pt x="104140" y="6350"/>
                    </a:cubicBezTo>
                    <a:cubicBezTo>
                      <a:pt x="116840" y="0"/>
                      <a:pt x="132080" y="0"/>
                      <a:pt x="138430" y="6350"/>
                    </a:cubicBezTo>
                    <a:cubicBezTo>
                      <a:pt x="144780" y="11430"/>
                      <a:pt x="142240" y="39370"/>
                      <a:pt x="142240" y="39370"/>
                    </a:cubicBezTo>
                  </a:path>
                </a:pathLst>
              </a:custGeom>
              <a:solidFill>
                <a:srgbClr val="4B4B4B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58" id="58"/>
          <p:cNvGrpSpPr/>
          <p:nvPr/>
        </p:nvGrpSpPr>
        <p:grpSpPr>
          <a:xfrm rot="0">
            <a:off x="10581322" y="5908358"/>
            <a:ext cx="114300" cy="619125"/>
            <a:chOff x="0" y="0"/>
            <a:chExt cx="152400" cy="8255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19050" y="49530"/>
              <a:ext cx="85090" cy="723900"/>
            </a:xfrm>
            <a:custGeom>
              <a:avLst/>
              <a:gdLst/>
              <a:ahLst/>
              <a:cxnLst/>
              <a:rect r="r" b="b" t="t" l="l"/>
              <a:pathLst>
                <a:path h="723900" w="85090">
                  <a:moveTo>
                    <a:pt x="82550" y="26670"/>
                  </a:moveTo>
                  <a:cubicBezTo>
                    <a:pt x="76200" y="715010"/>
                    <a:pt x="64770" y="723900"/>
                    <a:pt x="55880" y="723900"/>
                  </a:cubicBezTo>
                  <a:cubicBezTo>
                    <a:pt x="48260" y="723900"/>
                    <a:pt x="33020" y="704850"/>
                    <a:pt x="31750" y="695960"/>
                  </a:cubicBezTo>
                  <a:cubicBezTo>
                    <a:pt x="31750" y="688340"/>
                    <a:pt x="39370" y="679450"/>
                    <a:pt x="45720" y="675640"/>
                  </a:cubicBezTo>
                  <a:cubicBezTo>
                    <a:pt x="53340" y="673100"/>
                    <a:pt x="69850" y="675640"/>
                    <a:pt x="76200" y="680720"/>
                  </a:cubicBezTo>
                  <a:cubicBezTo>
                    <a:pt x="81280" y="685800"/>
                    <a:pt x="85090" y="697230"/>
                    <a:pt x="82550" y="703580"/>
                  </a:cubicBezTo>
                  <a:cubicBezTo>
                    <a:pt x="80010" y="711200"/>
                    <a:pt x="67310" y="723900"/>
                    <a:pt x="58420" y="723900"/>
                  </a:cubicBezTo>
                  <a:cubicBezTo>
                    <a:pt x="50800" y="723900"/>
                    <a:pt x="39370" y="715010"/>
                    <a:pt x="31750" y="698500"/>
                  </a:cubicBezTo>
                  <a:cubicBezTo>
                    <a:pt x="1270" y="626110"/>
                    <a:pt x="0" y="97790"/>
                    <a:pt x="31750" y="26670"/>
                  </a:cubicBezTo>
                  <a:cubicBezTo>
                    <a:pt x="39370" y="8890"/>
                    <a:pt x="52070" y="0"/>
                    <a:pt x="60960" y="1270"/>
                  </a:cubicBezTo>
                  <a:cubicBezTo>
                    <a:pt x="68580" y="1270"/>
                    <a:pt x="82550" y="26670"/>
                    <a:pt x="82550" y="2667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0525125" y="5915978"/>
            <a:ext cx="404812" cy="377190"/>
            <a:chOff x="0" y="0"/>
            <a:chExt cx="539750" cy="50292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6990" y="49530"/>
              <a:ext cx="441960" cy="401320"/>
            </a:xfrm>
            <a:custGeom>
              <a:avLst/>
              <a:gdLst/>
              <a:ahLst/>
              <a:cxnLst/>
              <a:rect r="r" b="b" t="t" l="l"/>
              <a:pathLst>
                <a:path h="401320" w="441960">
                  <a:moveTo>
                    <a:pt x="31750" y="382270"/>
                  </a:moveTo>
                  <a:cubicBezTo>
                    <a:pt x="1270" y="242570"/>
                    <a:pt x="0" y="217170"/>
                    <a:pt x="6350" y="190500"/>
                  </a:cubicBezTo>
                  <a:cubicBezTo>
                    <a:pt x="11430" y="162560"/>
                    <a:pt x="21590" y="130810"/>
                    <a:pt x="36830" y="107950"/>
                  </a:cubicBezTo>
                  <a:cubicBezTo>
                    <a:pt x="52070" y="85090"/>
                    <a:pt x="72390" y="68580"/>
                    <a:pt x="97790" y="53340"/>
                  </a:cubicBezTo>
                  <a:cubicBezTo>
                    <a:pt x="124460" y="36830"/>
                    <a:pt x="162560" y="25400"/>
                    <a:pt x="196850" y="16510"/>
                  </a:cubicBezTo>
                  <a:cubicBezTo>
                    <a:pt x="228600" y="7620"/>
                    <a:pt x="260350" y="1270"/>
                    <a:pt x="295910" y="1270"/>
                  </a:cubicBezTo>
                  <a:cubicBezTo>
                    <a:pt x="336550" y="0"/>
                    <a:pt x="407670" y="1270"/>
                    <a:pt x="427990" y="16510"/>
                  </a:cubicBezTo>
                  <a:cubicBezTo>
                    <a:pt x="438150" y="25400"/>
                    <a:pt x="441960" y="44450"/>
                    <a:pt x="439420" y="52070"/>
                  </a:cubicBezTo>
                  <a:cubicBezTo>
                    <a:pt x="435610" y="59690"/>
                    <a:pt x="419100" y="66040"/>
                    <a:pt x="411480" y="64770"/>
                  </a:cubicBezTo>
                  <a:cubicBezTo>
                    <a:pt x="403860" y="63500"/>
                    <a:pt x="394970" y="55880"/>
                    <a:pt x="392430" y="49530"/>
                  </a:cubicBezTo>
                  <a:cubicBezTo>
                    <a:pt x="391160" y="41910"/>
                    <a:pt x="394970" y="25400"/>
                    <a:pt x="401320" y="20320"/>
                  </a:cubicBezTo>
                  <a:cubicBezTo>
                    <a:pt x="406400" y="15240"/>
                    <a:pt x="417830" y="13970"/>
                    <a:pt x="425450" y="16510"/>
                  </a:cubicBezTo>
                  <a:cubicBezTo>
                    <a:pt x="431800" y="17780"/>
                    <a:pt x="440690" y="26670"/>
                    <a:pt x="440690" y="33020"/>
                  </a:cubicBezTo>
                  <a:cubicBezTo>
                    <a:pt x="441960" y="41910"/>
                    <a:pt x="434340" y="58420"/>
                    <a:pt x="421640" y="64770"/>
                  </a:cubicBezTo>
                  <a:cubicBezTo>
                    <a:pt x="400050" y="74930"/>
                    <a:pt x="339090" y="50800"/>
                    <a:pt x="302260" y="52070"/>
                  </a:cubicBezTo>
                  <a:cubicBezTo>
                    <a:pt x="270510" y="52070"/>
                    <a:pt x="242570" y="57150"/>
                    <a:pt x="213360" y="64770"/>
                  </a:cubicBezTo>
                  <a:cubicBezTo>
                    <a:pt x="184150" y="71120"/>
                    <a:pt x="152400" y="80010"/>
                    <a:pt x="128270" y="92710"/>
                  </a:cubicBezTo>
                  <a:cubicBezTo>
                    <a:pt x="110490" y="102870"/>
                    <a:pt x="93980" y="113030"/>
                    <a:pt x="82550" y="128270"/>
                  </a:cubicBezTo>
                  <a:cubicBezTo>
                    <a:pt x="69850" y="146050"/>
                    <a:pt x="60960" y="170180"/>
                    <a:pt x="55880" y="193040"/>
                  </a:cubicBezTo>
                  <a:cubicBezTo>
                    <a:pt x="52070" y="214630"/>
                    <a:pt x="50800" y="233680"/>
                    <a:pt x="53340" y="260350"/>
                  </a:cubicBezTo>
                  <a:cubicBezTo>
                    <a:pt x="57150" y="294640"/>
                    <a:pt x="88900" y="359410"/>
                    <a:pt x="81280" y="382270"/>
                  </a:cubicBezTo>
                  <a:cubicBezTo>
                    <a:pt x="77470" y="392430"/>
                    <a:pt x="67310" y="401320"/>
                    <a:pt x="59690" y="401320"/>
                  </a:cubicBezTo>
                  <a:cubicBezTo>
                    <a:pt x="50800" y="401320"/>
                    <a:pt x="31750" y="382270"/>
                    <a:pt x="31750" y="38227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10656570" y="6146482"/>
            <a:ext cx="433388" cy="362903"/>
            <a:chOff x="0" y="0"/>
            <a:chExt cx="577850" cy="48387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6990" y="45720"/>
              <a:ext cx="481330" cy="387350"/>
            </a:xfrm>
            <a:custGeom>
              <a:avLst/>
              <a:gdLst/>
              <a:ahLst/>
              <a:cxnLst/>
              <a:rect r="r" b="b" t="t" l="l"/>
              <a:pathLst>
                <a:path h="387350" w="481330">
                  <a:moveTo>
                    <a:pt x="43180" y="6350"/>
                  </a:moveTo>
                  <a:cubicBezTo>
                    <a:pt x="119380" y="55880"/>
                    <a:pt x="389890" y="30480"/>
                    <a:pt x="440690" y="49530"/>
                  </a:cubicBezTo>
                  <a:cubicBezTo>
                    <a:pt x="457200" y="55880"/>
                    <a:pt x="461010" y="60960"/>
                    <a:pt x="467360" y="72390"/>
                  </a:cubicBezTo>
                  <a:cubicBezTo>
                    <a:pt x="476250" y="86360"/>
                    <a:pt x="477520" y="105410"/>
                    <a:pt x="478790" y="130810"/>
                  </a:cubicBezTo>
                  <a:cubicBezTo>
                    <a:pt x="481330" y="182880"/>
                    <a:pt x="477520" y="325120"/>
                    <a:pt x="458470" y="361950"/>
                  </a:cubicBezTo>
                  <a:cubicBezTo>
                    <a:pt x="452120" y="375920"/>
                    <a:pt x="440690" y="384810"/>
                    <a:pt x="431800" y="386080"/>
                  </a:cubicBezTo>
                  <a:cubicBezTo>
                    <a:pt x="424180" y="386080"/>
                    <a:pt x="414020" y="379730"/>
                    <a:pt x="411480" y="373380"/>
                  </a:cubicBezTo>
                  <a:cubicBezTo>
                    <a:pt x="407670" y="365760"/>
                    <a:pt x="410210" y="349250"/>
                    <a:pt x="415290" y="342900"/>
                  </a:cubicBezTo>
                  <a:cubicBezTo>
                    <a:pt x="421640" y="336550"/>
                    <a:pt x="438150" y="335280"/>
                    <a:pt x="445770" y="339090"/>
                  </a:cubicBezTo>
                  <a:cubicBezTo>
                    <a:pt x="452120" y="341630"/>
                    <a:pt x="459740" y="351790"/>
                    <a:pt x="458470" y="358140"/>
                  </a:cubicBezTo>
                  <a:cubicBezTo>
                    <a:pt x="458470" y="367030"/>
                    <a:pt x="443230" y="384810"/>
                    <a:pt x="434340" y="386080"/>
                  </a:cubicBezTo>
                  <a:cubicBezTo>
                    <a:pt x="426720" y="387350"/>
                    <a:pt x="415290" y="379730"/>
                    <a:pt x="408940" y="368300"/>
                  </a:cubicBezTo>
                  <a:cubicBezTo>
                    <a:pt x="393700" y="335280"/>
                    <a:pt x="439420" y="180340"/>
                    <a:pt x="427990" y="135890"/>
                  </a:cubicBezTo>
                  <a:cubicBezTo>
                    <a:pt x="424180" y="116840"/>
                    <a:pt x="421640" y="107950"/>
                    <a:pt x="405130" y="97790"/>
                  </a:cubicBezTo>
                  <a:cubicBezTo>
                    <a:pt x="361950" y="73660"/>
                    <a:pt x="163830" y="97790"/>
                    <a:pt x="100330" y="88900"/>
                  </a:cubicBezTo>
                  <a:cubicBezTo>
                    <a:pt x="71120" y="83820"/>
                    <a:pt x="53340" y="81280"/>
                    <a:pt x="36830" y="71120"/>
                  </a:cubicBezTo>
                  <a:cubicBezTo>
                    <a:pt x="22860" y="63500"/>
                    <a:pt x="7620" y="49530"/>
                    <a:pt x="3810" y="38100"/>
                  </a:cubicBezTo>
                  <a:cubicBezTo>
                    <a:pt x="0" y="27940"/>
                    <a:pt x="254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10995660" y="6106478"/>
            <a:ext cx="114300" cy="204788"/>
            <a:chOff x="0" y="0"/>
            <a:chExt cx="152400" cy="27305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9530" y="49530"/>
              <a:ext cx="63500" cy="171450"/>
            </a:xfrm>
            <a:custGeom>
              <a:avLst/>
              <a:gdLst/>
              <a:ahLst/>
              <a:cxnLst/>
              <a:rect r="r" b="b" t="t" l="l"/>
              <a:pathLst>
                <a:path h="171450" w="63500">
                  <a:moveTo>
                    <a:pt x="1270" y="146050"/>
                  </a:moveTo>
                  <a:cubicBezTo>
                    <a:pt x="10160" y="6350"/>
                    <a:pt x="27940" y="0"/>
                    <a:pt x="36830" y="2540"/>
                  </a:cubicBezTo>
                  <a:cubicBezTo>
                    <a:pt x="44450" y="5080"/>
                    <a:pt x="52070" y="20320"/>
                    <a:pt x="52070" y="29210"/>
                  </a:cubicBezTo>
                  <a:cubicBezTo>
                    <a:pt x="52070" y="35560"/>
                    <a:pt x="45720" y="45720"/>
                    <a:pt x="39370" y="48260"/>
                  </a:cubicBezTo>
                  <a:cubicBezTo>
                    <a:pt x="31750" y="52070"/>
                    <a:pt x="13970" y="49530"/>
                    <a:pt x="8890" y="43180"/>
                  </a:cubicBezTo>
                  <a:cubicBezTo>
                    <a:pt x="3810" y="39370"/>
                    <a:pt x="0" y="27940"/>
                    <a:pt x="2540" y="20320"/>
                  </a:cubicBezTo>
                  <a:cubicBezTo>
                    <a:pt x="5080" y="12700"/>
                    <a:pt x="17780" y="1270"/>
                    <a:pt x="25400" y="1270"/>
                  </a:cubicBezTo>
                  <a:cubicBezTo>
                    <a:pt x="34290" y="0"/>
                    <a:pt x="45720" y="7620"/>
                    <a:pt x="50800" y="17780"/>
                  </a:cubicBezTo>
                  <a:cubicBezTo>
                    <a:pt x="62230" y="39370"/>
                    <a:pt x="63500" y="120650"/>
                    <a:pt x="52070" y="146050"/>
                  </a:cubicBezTo>
                  <a:cubicBezTo>
                    <a:pt x="45720" y="160020"/>
                    <a:pt x="33020" y="171450"/>
                    <a:pt x="24130" y="171450"/>
                  </a:cubicBezTo>
                  <a:cubicBezTo>
                    <a:pt x="15240" y="171450"/>
                    <a:pt x="1270" y="146050"/>
                    <a:pt x="1270" y="1460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1143298" y="6116955"/>
            <a:ext cx="361950" cy="374332"/>
            <a:chOff x="0" y="0"/>
            <a:chExt cx="482600" cy="49911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5720" y="45720"/>
              <a:ext cx="396240" cy="402590"/>
            </a:xfrm>
            <a:custGeom>
              <a:avLst/>
              <a:gdLst/>
              <a:ahLst/>
              <a:cxnLst/>
              <a:rect r="r" b="b" t="t" l="l"/>
              <a:pathLst>
                <a:path h="402590" w="396240">
                  <a:moveTo>
                    <a:pt x="5080" y="168910"/>
                  </a:moveTo>
                  <a:cubicBezTo>
                    <a:pt x="110490" y="35560"/>
                    <a:pt x="129540" y="10160"/>
                    <a:pt x="153670" y="5080"/>
                  </a:cubicBezTo>
                  <a:cubicBezTo>
                    <a:pt x="177800" y="0"/>
                    <a:pt x="207010" y="10160"/>
                    <a:pt x="229870" y="25400"/>
                  </a:cubicBezTo>
                  <a:cubicBezTo>
                    <a:pt x="260350" y="44450"/>
                    <a:pt x="288290" y="76200"/>
                    <a:pt x="311150" y="119380"/>
                  </a:cubicBezTo>
                  <a:cubicBezTo>
                    <a:pt x="345440" y="182880"/>
                    <a:pt x="396240" y="360680"/>
                    <a:pt x="383540" y="389890"/>
                  </a:cubicBezTo>
                  <a:cubicBezTo>
                    <a:pt x="379730" y="398780"/>
                    <a:pt x="369570" y="401320"/>
                    <a:pt x="361950" y="401320"/>
                  </a:cubicBezTo>
                  <a:cubicBezTo>
                    <a:pt x="355600" y="401320"/>
                    <a:pt x="344170" y="396240"/>
                    <a:pt x="341630" y="389890"/>
                  </a:cubicBezTo>
                  <a:cubicBezTo>
                    <a:pt x="337820" y="382270"/>
                    <a:pt x="341630" y="358140"/>
                    <a:pt x="349250" y="354330"/>
                  </a:cubicBezTo>
                  <a:cubicBezTo>
                    <a:pt x="356870" y="350520"/>
                    <a:pt x="381000" y="356870"/>
                    <a:pt x="384810" y="364490"/>
                  </a:cubicBezTo>
                  <a:cubicBezTo>
                    <a:pt x="388620" y="372110"/>
                    <a:pt x="381000" y="396240"/>
                    <a:pt x="372110" y="398780"/>
                  </a:cubicBezTo>
                  <a:cubicBezTo>
                    <a:pt x="364490" y="402590"/>
                    <a:pt x="349250" y="397510"/>
                    <a:pt x="339090" y="386080"/>
                  </a:cubicBezTo>
                  <a:cubicBezTo>
                    <a:pt x="311150" y="354330"/>
                    <a:pt x="299720" y="204470"/>
                    <a:pt x="271780" y="148590"/>
                  </a:cubicBezTo>
                  <a:cubicBezTo>
                    <a:pt x="252730" y="113030"/>
                    <a:pt x="231140" y="87630"/>
                    <a:pt x="209550" y="71120"/>
                  </a:cubicBezTo>
                  <a:cubicBezTo>
                    <a:pt x="194310" y="58420"/>
                    <a:pt x="179070" y="44450"/>
                    <a:pt x="161290" y="48260"/>
                  </a:cubicBezTo>
                  <a:cubicBezTo>
                    <a:pt x="127000" y="55880"/>
                    <a:pt x="67310" y="196850"/>
                    <a:pt x="36830" y="207010"/>
                  </a:cubicBezTo>
                  <a:cubicBezTo>
                    <a:pt x="24130" y="210820"/>
                    <a:pt x="8890" y="204470"/>
                    <a:pt x="5080" y="198120"/>
                  </a:cubicBezTo>
                  <a:cubicBezTo>
                    <a:pt x="0" y="191770"/>
                    <a:pt x="5080" y="168910"/>
                    <a:pt x="5080" y="16891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11471910" y="5976938"/>
            <a:ext cx="664845" cy="585788"/>
            <a:chOff x="0" y="0"/>
            <a:chExt cx="886460" cy="7810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9530" y="44450"/>
              <a:ext cx="788670" cy="687070"/>
            </a:xfrm>
            <a:custGeom>
              <a:avLst/>
              <a:gdLst/>
              <a:ahLst/>
              <a:cxnLst/>
              <a:rect r="r" b="b" t="t" l="l"/>
              <a:pathLst>
                <a:path h="687070" w="788670">
                  <a:moveTo>
                    <a:pt x="184150" y="403860"/>
                  </a:moveTo>
                  <a:cubicBezTo>
                    <a:pt x="147320" y="308610"/>
                    <a:pt x="100330" y="349250"/>
                    <a:pt x="82550" y="368300"/>
                  </a:cubicBezTo>
                  <a:cubicBezTo>
                    <a:pt x="69850" y="383540"/>
                    <a:pt x="66040" y="401320"/>
                    <a:pt x="59690" y="415290"/>
                  </a:cubicBezTo>
                  <a:cubicBezTo>
                    <a:pt x="55880" y="426720"/>
                    <a:pt x="49530" y="436880"/>
                    <a:pt x="49530" y="447040"/>
                  </a:cubicBezTo>
                  <a:cubicBezTo>
                    <a:pt x="49530" y="457200"/>
                    <a:pt x="53340" y="468630"/>
                    <a:pt x="58420" y="478790"/>
                  </a:cubicBezTo>
                  <a:cubicBezTo>
                    <a:pt x="64770" y="490220"/>
                    <a:pt x="72390" y="506730"/>
                    <a:pt x="83820" y="514350"/>
                  </a:cubicBezTo>
                  <a:cubicBezTo>
                    <a:pt x="95250" y="521970"/>
                    <a:pt x="111760" y="524510"/>
                    <a:pt x="127000" y="525780"/>
                  </a:cubicBezTo>
                  <a:cubicBezTo>
                    <a:pt x="144780" y="527050"/>
                    <a:pt x="163830" y="529590"/>
                    <a:pt x="181610" y="519430"/>
                  </a:cubicBezTo>
                  <a:cubicBezTo>
                    <a:pt x="208280" y="504190"/>
                    <a:pt x="246380" y="447040"/>
                    <a:pt x="260350" y="417830"/>
                  </a:cubicBezTo>
                  <a:cubicBezTo>
                    <a:pt x="269240" y="400050"/>
                    <a:pt x="265430" y="379730"/>
                    <a:pt x="273050" y="369570"/>
                  </a:cubicBezTo>
                  <a:cubicBezTo>
                    <a:pt x="278130" y="363220"/>
                    <a:pt x="287020" y="358140"/>
                    <a:pt x="293370" y="358140"/>
                  </a:cubicBezTo>
                  <a:cubicBezTo>
                    <a:pt x="300990" y="358140"/>
                    <a:pt x="311150" y="361950"/>
                    <a:pt x="314960" y="368300"/>
                  </a:cubicBezTo>
                  <a:cubicBezTo>
                    <a:pt x="318770" y="374650"/>
                    <a:pt x="312420" y="387350"/>
                    <a:pt x="316230" y="397510"/>
                  </a:cubicBezTo>
                  <a:cubicBezTo>
                    <a:pt x="321310" y="411480"/>
                    <a:pt x="335280" y="427990"/>
                    <a:pt x="351790" y="441960"/>
                  </a:cubicBezTo>
                  <a:cubicBezTo>
                    <a:pt x="372110" y="459740"/>
                    <a:pt x="408940" y="480060"/>
                    <a:pt x="435610" y="490220"/>
                  </a:cubicBezTo>
                  <a:cubicBezTo>
                    <a:pt x="457200" y="499110"/>
                    <a:pt x="474980" y="505460"/>
                    <a:pt x="497840" y="504190"/>
                  </a:cubicBezTo>
                  <a:cubicBezTo>
                    <a:pt x="528320" y="501650"/>
                    <a:pt x="574040" y="490220"/>
                    <a:pt x="604520" y="468630"/>
                  </a:cubicBezTo>
                  <a:cubicBezTo>
                    <a:pt x="638810" y="443230"/>
                    <a:pt x="669290" y="400050"/>
                    <a:pt x="687070" y="353060"/>
                  </a:cubicBezTo>
                  <a:cubicBezTo>
                    <a:pt x="708660" y="295910"/>
                    <a:pt x="706120" y="200660"/>
                    <a:pt x="706120" y="144780"/>
                  </a:cubicBezTo>
                  <a:cubicBezTo>
                    <a:pt x="706120" y="106680"/>
                    <a:pt x="707390" y="52070"/>
                    <a:pt x="699770" y="49530"/>
                  </a:cubicBezTo>
                  <a:cubicBezTo>
                    <a:pt x="692150" y="48260"/>
                    <a:pt x="670560" y="95250"/>
                    <a:pt x="661670" y="125730"/>
                  </a:cubicBezTo>
                  <a:cubicBezTo>
                    <a:pt x="650240" y="163830"/>
                    <a:pt x="641350" y="212090"/>
                    <a:pt x="645160" y="264160"/>
                  </a:cubicBezTo>
                  <a:cubicBezTo>
                    <a:pt x="650240" y="332740"/>
                    <a:pt x="681990" y="427990"/>
                    <a:pt x="708660" y="497840"/>
                  </a:cubicBezTo>
                  <a:cubicBezTo>
                    <a:pt x="730250" y="557530"/>
                    <a:pt x="788670" y="626110"/>
                    <a:pt x="786130" y="656590"/>
                  </a:cubicBezTo>
                  <a:cubicBezTo>
                    <a:pt x="783590" y="670560"/>
                    <a:pt x="770890" y="684530"/>
                    <a:pt x="762000" y="685800"/>
                  </a:cubicBezTo>
                  <a:cubicBezTo>
                    <a:pt x="754380" y="687070"/>
                    <a:pt x="740410" y="675640"/>
                    <a:pt x="736600" y="669290"/>
                  </a:cubicBezTo>
                  <a:cubicBezTo>
                    <a:pt x="734060" y="662940"/>
                    <a:pt x="735330" y="650240"/>
                    <a:pt x="740410" y="645160"/>
                  </a:cubicBezTo>
                  <a:cubicBezTo>
                    <a:pt x="745490" y="638810"/>
                    <a:pt x="762000" y="633730"/>
                    <a:pt x="769620" y="636270"/>
                  </a:cubicBezTo>
                  <a:cubicBezTo>
                    <a:pt x="775970" y="638810"/>
                    <a:pt x="783590" y="646430"/>
                    <a:pt x="784860" y="654050"/>
                  </a:cubicBezTo>
                  <a:cubicBezTo>
                    <a:pt x="786130" y="661670"/>
                    <a:pt x="779780" y="679450"/>
                    <a:pt x="773430" y="681990"/>
                  </a:cubicBezTo>
                  <a:cubicBezTo>
                    <a:pt x="764540" y="685800"/>
                    <a:pt x="749300" y="681990"/>
                    <a:pt x="737870" y="671830"/>
                  </a:cubicBezTo>
                  <a:cubicBezTo>
                    <a:pt x="712470" y="648970"/>
                    <a:pt x="681990" y="574040"/>
                    <a:pt x="660400" y="514350"/>
                  </a:cubicBezTo>
                  <a:cubicBezTo>
                    <a:pt x="632460" y="440690"/>
                    <a:pt x="599440" y="335280"/>
                    <a:pt x="594360" y="261620"/>
                  </a:cubicBezTo>
                  <a:cubicBezTo>
                    <a:pt x="591820" y="204470"/>
                    <a:pt x="601980" y="152400"/>
                    <a:pt x="613410" y="109220"/>
                  </a:cubicBezTo>
                  <a:cubicBezTo>
                    <a:pt x="623570" y="73660"/>
                    <a:pt x="632460" y="33020"/>
                    <a:pt x="651510" y="16510"/>
                  </a:cubicBezTo>
                  <a:cubicBezTo>
                    <a:pt x="665480" y="5080"/>
                    <a:pt x="689610" y="0"/>
                    <a:pt x="704850" y="6350"/>
                  </a:cubicBezTo>
                  <a:cubicBezTo>
                    <a:pt x="722630" y="15240"/>
                    <a:pt x="736600" y="53340"/>
                    <a:pt x="745490" y="78740"/>
                  </a:cubicBezTo>
                  <a:cubicBezTo>
                    <a:pt x="753110" y="101600"/>
                    <a:pt x="755650" y="118110"/>
                    <a:pt x="756920" y="148590"/>
                  </a:cubicBezTo>
                  <a:cubicBezTo>
                    <a:pt x="758190" y="203200"/>
                    <a:pt x="755650" y="314960"/>
                    <a:pt x="730250" y="378460"/>
                  </a:cubicBezTo>
                  <a:cubicBezTo>
                    <a:pt x="708660" y="433070"/>
                    <a:pt x="662940" y="485140"/>
                    <a:pt x="627380" y="513080"/>
                  </a:cubicBezTo>
                  <a:cubicBezTo>
                    <a:pt x="603250" y="532130"/>
                    <a:pt x="577850" y="539750"/>
                    <a:pt x="553720" y="546100"/>
                  </a:cubicBezTo>
                  <a:cubicBezTo>
                    <a:pt x="532130" y="552450"/>
                    <a:pt x="510540" y="554990"/>
                    <a:pt x="487680" y="553720"/>
                  </a:cubicBezTo>
                  <a:cubicBezTo>
                    <a:pt x="463550" y="552450"/>
                    <a:pt x="438150" y="546100"/>
                    <a:pt x="411480" y="535940"/>
                  </a:cubicBezTo>
                  <a:cubicBezTo>
                    <a:pt x="378460" y="520700"/>
                    <a:pt x="331470" y="492760"/>
                    <a:pt x="308610" y="468630"/>
                  </a:cubicBezTo>
                  <a:cubicBezTo>
                    <a:pt x="292100" y="450850"/>
                    <a:pt x="280670" y="429260"/>
                    <a:pt x="275590" y="411480"/>
                  </a:cubicBezTo>
                  <a:cubicBezTo>
                    <a:pt x="271780" y="397510"/>
                    <a:pt x="267970" y="378460"/>
                    <a:pt x="273050" y="369570"/>
                  </a:cubicBezTo>
                  <a:cubicBezTo>
                    <a:pt x="276860" y="363220"/>
                    <a:pt x="287020" y="356870"/>
                    <a:pt x="293370" y="358140"/>
                  </a:cubicBezTo>
                  <a:cubicBezTo>
                    <a:pt x="302260" y="359410"/>
                    <a:pt x="317500" y="372110"/>
                    <a:pt x="320040" y="386080"/>
                  </a:cubicBezTo>
                  <a:cubicBezTo>
                    <a:pt x="323850" y="408940"/>
                    <a:pt x="289560" y="466090"/>
                    <a:pt x="270510" y="495300"/>
                  </a:cubicBezTo>
                  <a:cubicBezTo>
                    <a:pt x="256540" y="518160"/>
                    <a:pt x="241300" y="537210"/>
                    <a:pt x="224790" y="549910"/>
                  </a:cubicBezTo>
                  <a:cubicBezTo>
                    <a:pt x="213360" y="558800"/>
                    <a:pt x="203200" y="565150"/>
                    <a:pt x="187960" y="568960"/>
                  </a:cubicBezTo>
                  <a:cubicBezTo>
                    <a:pt x="167640" y="575310"/>
                    <a:pt x="135890" y="577850"/>
                    <a:pt x="111760" y="574040"/>
                  </a:cubicBezTo>
                  <a:cubicBezTo>
                    <a:pt x="88900" y="570230"/>
                    <a:pt x="63500" y="560070"/>
                    <a:pt x="46990" y="546100"/>
                  </a:cubicBezTo>
                  <a:cubicBezTo>
                    <a:pt x="29210" y="532130"/>
                    <a:pt x="16510" y="509270"/>
                    <a:pt x="8890" y="490220"/>
                  </a:cubicBezTo>
                  <a:cubicBezTo>
                    <a:pt x="2540" y="472440"/>
                    <a:pt x="0" y="452120"/>
                    <a:pt x="1270" y="434340"/>
                  </a:cubicBezTo>
                  <a:cubicBezTo>
                    <a:pt x="2540" y="419100"/>
                    <a:pt x="8890" y="407670"/>
                    <a:pt x="15240" y="392430"/>
                  </a:cubicBezTo>
                  <a:cubicBezTo>
                    <a:pt x="22860" y="373380"/>
                    <a:pt x="31750" y="350520"/>
                    <a:pt x="49530" y="331470"/>
                  </a:cubicBezTo>
                  <a:cubicBezTo>
                    <a:pt x="72390" y="306070"/>
                    <a:pt x="121920" y="264160"/>
                    <a:pt x="148590" y="260350"/>
                  </a:cubicBezTo>
                  <a:cubicBezTo>
                    <a:pt x="165100" y="257810"/>
                    <a:pt x="180340" y="265430"/>
                    <a:pt x="190500" y="273050"/>
                  </a:cubicBezTo>
                  <a:cubicBezTo>
                    <a:pt x="200660" y="280670"/>
                    <a:pt x="207010" y="289560"/>
                    <a:pt x="213360" y="303530"/>
                  </a:cubicBezTo>
                  <a:cubicBezTo>
                    <a:pt x="222250" y="326390"/>
                    <a:pt x="240030" y="381000"/>
                    <a:pt x="233680" y="400050"/>
                  </a:cubicBezTo>
                  <a:cubicBezTo>
                    <a:pt x="229870" y="411480"/>
                    <a:pt x="215900" y="421640"/>
                    <a:pt x="207010" y="421640"/>
                  </a:cubicBezTo>
                  <a:cubicBezTo>
                    <a:pt x="199390" y="421640"/>
                    <a:pt x="184150" y="403860"/>
                    <a:pt x="184150" y="40386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12854940" y="5932170"/>
            <a:ext cx="417195" cy="576262"/>
            <a:chOff x="0" y="0"/>
            <a:chExt cx="556260" cy="76835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1910" y="49530"/>
              <a:ext cx="478790" cy="669290"/>
            </a:xfrm>
            <a:custGeom>
              <a:avLst/>
              <a:gdLst/>
              <a:ahLst/>
              <a:cxnLst/>
              <a:rect r="r" b="b" t="t" l="l"/>
              <a:pathLst>
                <a:path h="669290" w="478790">
                  <a:moveTo>
                    <a:pt x="246380" y="439420"/>
                  </a:moveTo>
                  <a:cubicBezTo>
                    <a:pt x="257810" y="402590"/>
                    <a:pt x="234950" y="381000"/>
                    <a:pt x="218440" y="374650"/>
                  </a:cubicBezTo>
                  <a:cubicBezTo>
                    <a:pt x="201930" y="368300"/>
                    <a:pt x="180340" y="367030"/>
                    <a:pt x="160020" y="377190"/>
                  </a:cubicBezTo>
                  <a:cubicBezTo>
                    <a:pt x="127000" y="394970"/>
                    <a:pt x="73660" y="467360"/>
                    <a:pt x="59690" y="506730"/>
                  </a:cubicBezTo>
                  <a:cubicBezTo>
                    <a:pt x="50800" y="532130"/>
                    <a:pt x="50800" y="558800"/>
                    <a:pt x="55880" y="576580"/>
                  </a:cubicBezTo>
                  <a:cubicBezTo>
                    <a:pt x="60960" y="590550"/>
                    <a:pt x="68580" y="604520"/>
                    <a:pt x="82550" y="609600"/>
                  </a:cubicBezTo>
                  <a:cubicBezTo>
                    <a:pt x="101600" y="617220"/>
                    <a:pt x="142240" y="609600"/>
                    <a:pt x="167640" y="598170"/>
                  </a:cubicBezTo>
                  <a:cubicBezTo>
                    <a:pt x="194310" y="588010"/>
                    <a:pt x="218440" y="568960"/>
                    <a:pt x="240030" y="544830"/>
                  </a:cubicBezTo>
                  <a:cubicBezTo>
                    <a:pt x="266700" y="515620"/>
                    <a:pt x="292100" y="473710"/>
                    <a:pt x="309880" y="430530"/>
                  </a:cubicBezTo>
                  <a:cubicBezTo>
                    <a:pt x="331470" y="381000"/>
                    <a:pt x="341630" y="323850"/>
                    <a:pt x="354330" y="261620"/>
                  </a:cubicBezTo>
                  <a:cubicBezTo>
                    <a:pt x="368300" y="187960"/>
                    <a:pt x="369570" y="49530"/>
                    <a:pt x="386080" y="17780"/>
                  </a:cubicBezTo>
                  <a:cubicBezTo>
                    <a:pt x="391160" y="7620"/>
                    <a:pt x="397510" y="3810"/>
                    <a:pt x="403860" y="1270"/>
                  </a:cubicBezTo>
                  <a:cubicBezTo>
                    <a:pt x="410210" y="0"/>
                    <a:pt x="421640" y="0"/>
                    <a:pt x="426720" y="7620"/>
                  </a:cubicBezTo>
                  <a:cubicBezTo>
                    <a:pt x="443230" y="27940"/>
                    <a:pt x="415290" y="128270"/>
                    <a:pt x="417830" y="208280"/>
                  </a:cubicBezTo>
                  <a:cubicBezTo>
                    <a:pt x="421640" y="325120"/>
                    <a:pt x="478790" y="581660"/>
                    <a:pt x="462280" y="640080"/>
                  </a:cubicBezTo>
                  <a:cubicBezTo>
                    <a:pt x="457200" y="656590"/>
                    <a:pt x="447040" y="668020"/>
                    <a:pt x="438150" y="668020"/>
                  </a:cubicBezTo>
                  <a:cubicBezTo>
                    <a:pt x="430530" y="669290"/>
                    <a:pt x="411480" y="651510"/>
                    <a:pt x="411480" y="642620"/>
                  </a:cubicBezTo>
                  <a:cubicBezTo>
                    <a:pt x="411480" y="635000"/>
                    <a:pt x="429260" y="618490"/>
                    <a:pt x="438150" y="617220"/>
                  </a:cubicBezTo>
                  <a:cubicBezTo>
                    <a:pt x="444500" y="615950"/>
                    <a:pt x="454660" y="623570"/>
                    <a:pt x="458470" y="628650"/>
                  </a:cubicBezTo>
                  <a:cubicBezTo>
                    <a:pt x="462280" y="635000"/>
                    <a:pt x="463550" y="646430"/>
                    <a:pt x="459740" y="652780"/>
                  </a:cubicBezTo>
                  <a:cubicBezTo>
                    <a:pt x="455930" y="660400"/>
                    <a:pt x="440690" y="669290"/>
                    <a:pt x="433070" y="668020"/>
                  </a:cubicBezTo>
                  <a:cubicBezTo>
                    <a:pt x="425450" y="666750"/>
                    <a:pt x="417830" y="660400"/>
                    <a:pt x="411480" y="646430"/>
                  </a:cubicBezTo>
                  <a:cubicBezTo>
                    <a:pt x="387350" y="593090"/>
                    <a:pt x="367030" y="321310"/>
                    <a:pt x="367030" y="205740"/>
                  </a:cubicBezTo>
                  <a:cubicBezTo>
                    <a:pt x="367030" y="129540"/>
                    <a:pt x="372110" y="44450"/>
                    <a:pt x="386080" y="17780"/>
                  </a:cubicBezTo>
                  <a:cubicBezTo>
                    <a:pt x="391160" y="7620"/>
                    <a:pt x="397510" y="3810"/>
                    <a:pt x="403860" y="1270"/>
                  </a:cubicBezTo>
                  <a:cubicBezTo>
                    <a:pt x="410210" y="0"/>
                    <a:pt x="421640" y="1270"/>
                    <a:pt x="426720" y="7620"/>
                  </a:cubicBezTo>
                  <a:cubicBezTo>
                    <a:pt x="435610" y="17780"/>
                    <a:pt x="433070" y="44450"/>
                    <a:pt x="431800" y="72390"/>
                  </a:cubicBezTo>
                  <a:cubicBezTo>
                    <a:pt x="430530" y="121920"/>
                    <a:pt x="416560" y="209550"/>
                    <a:pt x="402590" y="274320"/>
                  </a:cubicBezTo>
                  <a:cubicBezTo>
                    <a:pt x="389890" y="337820"/>
                    <a:pt x="377190" y="403860"/>
                    <a:pt x="353060" y="457200"/>
                  </a:cubicBezTo>
                  <a:cubicBezTo>
                    <a:pt x="331470" y="505460"/>
                    <a:pt x="302260" y="552450"/>
                    <a:pt x="269240" y="585470"/>
                  </a:cubicBezTo>
                  <a:cubicBezTo>
                    <a:pt x="241300" y="613410"/>
                    <a:pt x="209550" y="637540"/>
                    <a:pt x="173990" y="647700"/>
                  </a:cubicBezTo>
                  <a:cubicBezTo>
                    <a:pt x="139700" y="659130"/>
                    <a:pt x="88900" y="662940"/>
                    <a:pt x="60960" y="650240"/>
                  </a:cubicBezTo>
                  <a:cubicBezTo>
                    <a:pt x="36830" y="637540"/>
                    <a:pt x="16510" y="608330"/>
                    <a:pt x="8890" y="582930"/>
                  </a:cubicBezTo>
                  <a:cubicBezTo>
                    <a:pt x="0" y="553720"/>
                    <a:pt x="6350" y="511810"/>
                    <a:pt x="15240" y="482600"/>
                  </a:cubicBezTo>
                  <a:cubicBezTo>
                    <a:pt x="25400" y="453390"/>
                    <a:pt x="44450" y="429260"/>
                    <a:pt x="64770" y="405130"/>
                  </a:cubicBezTo>
                  <a:cubicBezTo>
                    <a:pt x="87630" y="378460"/>
                    <a:pt x="119380" y="341630"/>
                    <a:pt x="151130" y="330200"/>
                  </a:cubicBezTo>
                  <a:cubicBezTo>
                    <a:pt x="179070" y="320040"/>
                    <a:pt x="215900" y="322580"/>
                    <a:pt x="241300" y="331470"/>
                  </a:cubicBezTo>
                  <a:cubicBezTo>
                    <a:pt x="264160" y="339090"/>
                    <a:pt x="285750" y="356870"/>
                    <a:pt x="295910" y="374650"/>
                  </a:cubicBezTo>
                  <a:cubicBezTo>
                    <a:pt x="306070" y="389890"/>
                    <a:pt x="308610" y="414020"/>
                    <a:pt x="306070" y="430530"/>
                  </a:cubicBezTo>
                  <a:cubicBezTo>
                    <a:pt x="303530" y="444500"/>
                    <a:pt x="297180" y="461010"/>
                    <a:pt x="288290" y="467360"/>
                  </a:cubicBezTo>
                  <a:cubicBezTo>
                    <a:pt x="279400" y="473710"/>
                    <a:pt x="261620" y="476250"/>
                    <a:pt x="255270" y="472440"/>
                  </a:cubicBezTo>
                  <a:cubicBezTo>
                    <a:pt x="247650" y="467360"/>
                    <a:pt x="246380" y="439420"/>
                    <a:pt x="246380" y="43942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13336905" y="6232208"/>
            <a:ext cx="132398" cy="259080"/>
            <a:chOff x="0" y="0"/>
            <a:chExt cx="176530" cy="34544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39370" y="49530"/>
              <a:ext cx="87630" cy="245110"/>
            </a:xfrm>
            <a:custGeom>
              <a:avLst/>
              <a:gdLst/>
              <a:ahLst/>
              <a:cxnLst/>
              <a:rect r="r" b="b" t="t" l="l"/>
              <a:pathLst>
                <a:path h="245110" w="87630">
                  <a:moveTo>
                    <a:pt x="62230" y="21590"/>
                  </a:moveTo>
                  <a:cubicBezTo>
                    <a:pt x="80010" y="237490"/>
                    <a:pt x="69850" y="243840"/>
                    <a:pt x="60960" y="243840"/>
                  </a:cubicBezTo>
                  <a:cubicBezTo>
                    <a:pt x="53340" y="243840"/>
                    <a:pt x="38100" y="233680"/>
                    <a:pt x="36830" y="226060"/>
                  </a:cubicBezTo>
                  <a:cubicBezTo>
                    <a:pt x="34290" y="217170"/>
                    <a:pt x="46990" y="195580"/>
                    <a:pt x="54610" y="194310"/>
                  </a:cubicBezTo>
                  <a:cubicBezTo>
                    <a:pt x="63500" y="191770"/>
                    <a:pt x="83820" y="205740"/>
                    <a:pt x="86360" y="214630"/>
                  </a:cubicBezTo>
                  <a:cubicBezTo>
                    <a:pt x="87630" y="222250"/>
                    <a:pt x="78740" y="238760"/>
                    <a:pt x="71120" y="241300"/>
                  </a:cubicBezTo>
                  <a:cubicBezTo>
                    <a:pt x="63500" y="245110"/>
                    <a:pt x="46990" y="240030"/>
                    <a:pt x="36830" y="228600"/>
                  </a:cubicBezTo>
                  <a:cubicBezTo>
                    <a:pt x="15240" y="200660"/>
                    <a:pt x="0" y="59690"/>
                    <a:pt x="11430" y="25400"/>
                  </a:cubicBezTo>
                  <a:cubicBezTo>
                    <a:pt x="16510" y="11430"/>
                    <a:pt x="26670" y="2540"/>
                    <a:pt x="34290" y="1270"/>
                  </a:cubicBezTo>
                  <a:cubicBezTo>
                    <a:pt x="43180" y="0"/>
                    <a:pt x="62230" y="21590"/>
                    <a:pt x="62230" y="2159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3427393" y="6052185"/>
            <a:ext cx="132398" cy="204788"/>
            <a:chOff x="0" y="0"/>
            <a:chExt cx="176530" cy="27305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50800" y="49530"/>
              <a:ext cx="81280" cy="172720"/>
            </a:xfrm>
            <a:custGeom>
              <a:avLst/>
              <a:gdLst/>
              <a:ahLst/>
              <a:cxnLst/>
              <a:rect r="r" b="b" t="t" l="l"/>
              <a:pathLst>
                <a:path h="172720" w="81280">
                  <a:moveTo>
                    <a:pt x="24130" y="152400"/>
                  </a:moveTo>
                  <a:cubicBezTo>
                    <a:pt x="2540" y="12700"/>
                    <a:pt x="7620" y="6350"/>
                    <a:pt x="13970" y="3810"/>
                  </a:cubicBezTo>
                  <a:cubicBezTo>
                    <a:pt x="21590" y="1270"/>
                    <a:pt x="38100" y="5080"/>
                    <a:pt x="44450" y="10160"/>
                  </a:cubicBezTo>
                  <a:cubicBezTo>
                    <a:pt x="49530" y="15240"/>
                    <a:pt x="52070" y="26670"/>
                    <a:pt x="49530" y="33020"/>
                  </a:cubicBezTo>
                  <a:cubicBezTo>
                    <a:pt x="46990" y="40640"/>
                    <a:pt x="33020" y="50800"/>
                    <a:pt x="24130" y="52070"/>
                  </a:cubicBezTo>
                  <a:cubicBezTo>
                    <a:pt x="17780" y="52070"/>
                    <a:pt x="7620" y="46990"/>
                    <a:pt x="3810" y="40640"/>
                  </a:cubicBezTo>
                  <a:cubicBezTo>
                    <a:pt x="0" y="33020"/>
                    <a:pt x="1270" y="16510"/>
                    <a:pt x="5080" y="10160"/>
                  </a:cubicBezTo>
                  <a:cubicBezTo>
                    <a:pt x="10160" y="3810"/>
                    <a:pt x="20320" y="0"/>
                    <a:pt x="27940" y="1270"/>
                  </a:cubicBezTo>
                  <a:cubicBezTo>
                    <a:pt x="35560" y="2540"/>
                    <a:pt x="43180" y="11430"/>
                    <a:pt x="49530" y="22860"/>
                  </a:cubicBezTo>
                  <a:cubicBezTo>
                    <a:pt x="62230" y="46990"/>
                    <a:pt x="81280" y="129540"/>
                    <a:pt x="73660" y="152400"/>
                  </a:cubicBezTo>
                  <a:cubicBezTo>
                    <a:pt x="69850" y="163830"/>
                    <a:pt x="59690" y="171450"/>
                    <a:pt x="52070" y="171450"/>
                  </a:cubicBezTo>
                  <a:cubicBezTo>
                    <a:pt x="43180" y="172720"/>
                    <a:pt x="24130" y="152400"/>
                    <a:pt x="24130" y="15240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13643610" y="6196965"/>
            <a:ext cx="619125" cy="311468"/>
            <a:chOff x="0" y="0"/>
            <a:chExt cx="825500" cy="41529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8260" y="45720"/>
              <a:ext cx="734060" cy="320040"/>
            </a:xfrm>
            <a:custGeom>
              <a:avLst/>
              <a:gdLst/>
              <a:ahLst/>
              <a:cxnLst/>
              <a:rect r="r" b="b" t="t" l="l"/>
              <a:pathLst>
                <a:path h="320040" w="734060">
                  <a:moveTo>
                    <a:pt x="50800" y="19050"/>
                  </a:moveTo>
                  <a:cubicBezTo>
                    <a:pt x="118110" y="220980"/>
                    <a:pt x="125730" y="254000"/>
                    <a:pt x="118110" y="271780"/>
                  </a:cubicBezTo>
                  <a:cubicBezTo>
                    <a:pt x="113030" y="281940"/>
                    <a:pt x="99060" y="290830"/>
                    <a:pt x="91440" y="290830"/>
                  </a:cubicBezTo>
                  <a:cubicBezTo>
                    <a:pt x="82550" y="289560"/>
                    <a:pt x="71120" y="281940"/>
                    <a:pt x="68580" y="271780"/>
                  </a:cubicBezTo>
                  <a:cubicBezTo>
                    <a:pt x="63500" y="248920"/>
                    <a:pt x="97790" y="182880"/>
                    <a:pt x="123190" y="143510"/>
                  </a:cubicBezTo>
                  <a:cubicBezTo>
                    <a:pt x="149860" y="101600"/>
                    <a:pt x="194310" y="45720"/>
                    <a:pt x="227330" y="30480"/>
                  </a:cubicBezTo>
                  <a:cubicBezTo>
                    <a:pt x="247650" y="21590"/>
                    <a:pt x="266700" y="24130"/>
                    <a:pt x="285750" y="27940"/>
                  </a:cubicBezTo>
                  <a:cubicBezTo>
                    <a:pt x="304800" y="33020"/>
                    <a:pt x="325120" y="41910"/>
                    <a:pt x="342900" y="59690"/>
                  </a:cubicBezTo>
                  <a:cubicBezTo>
                    <a:pt x="372110" y="88900"/>
                    <a:pt x="416560" y="173990"/>
                    <a:pt x="420370" y="204470"/>
                  </a:cubicBezTo>
                  <a:cubicBezTo>
                    <a:pt x="421640" y="217170"/>
                    <a:pt x="419100" y="227330"/>
                    <a:pt x="414020" y="232410"/>
                  </a:cubicBezTo>
                  <a:cubicBezTo>
                    <a:pt x="408940" y="237490"/>
                    <a:pt x="397510" y="240030"/>
                    <a:pt x="391160" y="238760"/>
                  </a:cubicBezTo>
                  <a:cubicBezTo>
                    <a:pt x="383540" y="236220"/>
                    <a:pt x="375920" y="231140"/>
                    <a:pt x="373380" y="222250"/>
                  </a:cubicBezTo>
                  <a:cubicBezTo>
                    <a:pt x="367030" y="203200"/>
                    <a:pt x="386080" y="142240"/>
                    <a:pt x="398780" y="111760"/>
                  </a:cubicBezTo>
                  <a:cubicBezTo>
                    <a:pt x="408940" y="87630"/>
                    <a:pt x="421640" y="69850"/>
                    <a:pt x="436880" y="53340"/>
                  </a:cubicBezTo>
                  <a:cubicBezTo>
                    <a:pt x="450850" y="36830"/>
                    <a:pt x="467360" y="19050"/>
                    <a:pt x="487680" y="11430"/>
                  </a:cubicBezTo>
                  <a:cubicBezTo>
                    <a:pt x="508000" y="2540"/>
                    <a:pt x="539750" y="0"/>
                    <a:pt x="562610" y="6350"/>
                  </a:cubicBezTo>
                  <a:cubicBezTo>
                    <a:pt x="586740" y="12700"/>
                    <a:pt x="609600" y="33020"/>
                    <a:pt x="628650" y="52070"/>
                  </a:cubicBezTo>
                  <a:cubicBezTo>
                    <a:pt x="646430" y="69850"/>
                    <a:pt x="656590" y="88900"/>
                    <a:pt x="670560" y="116840"/>
                  </a:cubicBezTo>
                  <a:cubicBezTo>
                    <a:pt x="690880" y="161290"/>
                    <a:pt x="734060" y="265430"/>
                    <a:pt x="725170" y="295910"/>
                  </a:cubicBezTo>
                  <a:cubicBezTo>
                    <a:pt x="720090" y="308610"/>
                    <a:pt x="704850" y="318770"/>
                    <a:pt x="695960" y="318770"/>
                  </a:cubicBezTo>
                  <a:cubicBezTo>
                    <a:pt x="688340" y="318770"/>
                    <a:pt x="675640" y="304800"/>
                    <a:pt x="674370" y="297180"/>
                  </a:cubicBezTo>
                  <a:cubicBezTo>
                    <a:pt x="673100" y="288290"/>
                    <a:pt x="681990" y="274320"/>
                    <a:pt x="689610" y="270510"/>
                  </a:cubicBezTo>
                  <a:cubicBezTo>
                    <a:pt x="695960" y="266700"/>
                    <a:pt x="707390" y="267970"/>
                    <a:pt x="713740" y="271780"/>
                  </a:cubicBezTo>
                  <a:cubicBezTo>
                    <a:pt x="720090" y="276860"/>
                    <a:pt x="725170" y="293370"/>
                    <a:pt x="723900" y="300990"/>
                  </a:cubicBezTo>
                  <a:cubicBezTo>
                    <a:pt x="722630" y="307340"/>
                    <a:pt x="713740" y="316230"/>
                    <a:pt x="707390" y="317500"/>
                  </a:cubicBezTo>
                  <a:cubicBezTo>
                    <a:pt x="698500" y="320040"/>
                    <a:pt x="687070" y="316230"/>
                    <a:pt x="678180" y="307340"/>
                  </a:cubicBezTo>
                  <a:cubicBezTo>
                    <a:pt x="656590" y="284480"/>
                    <a:pt x="643890" y="181610"/>
                    <a:pt x="627380" y="143510"/>
                  </a:cubicBezTo>
                  <a:cubicBezTo>
                    <a:pt x="617220" y="120650"/>
                    <a:pt x="608330" y="105410"/>
                    <a:pt x="596900" y="91440"/>
                  </a:cubicBezTo>
                  <a:cubicBezTo>
                    <a:pt x="585470" y="76200"/>
                    <a:pt x="571500" y="60960"/>
                    <a:pt x="556260" y="54610"/>
                  </a:cubicBezTo>
                  <a:cubicBezTo>
                    <a:pt x="543560" y="49530"/>
                    <a:pt x="527050" y="46990"/>
                    <a:pt x="513080" y="52070"/>
                  </a:cubicBezTo>
                  <a:cubicBezTo>
                    <a:pt x="491490" y="62230"/>
                    <a:pt x="462280" y="99060"/>
                    <a:pt x="447040" y="127000"/>
                  </a:cubicBezTo>
                  <a:cubicBezTo>
                    <a:pt x="431800" y="154940"/>
                    <a:pt x="433070" y="204470"/>
                    <a:pt x="420370" y="222250"/>
                  </a:cubicBezTo>
                  <a:cubicBezTo>
                    <a:pt x="414020" y="232410"/>
                    <a:pt x="405130" y="238760"/>
                    <a:pt x="397510" y="238760"/>
                  </a:cubicBezTo>
                  <a:cubicBezTo>
                    <a:pt x="389890" y="240030"/>
                    <a:pt x="383540" y="236220"/>
                    <a:pt x="375920" y="228600"/>
                  </a:cubicBezTo>
                  <a:cubicBezTo>
                    <a:pt x="358140" y="209550"/>
                    <a:pt x="341630" y="127000"/>
                    <a:pt x="314960" y="101600"/>
                  </a:cubicBezTo>
                  <a:cubicBezTo>
                    <a:pt x="297180" y="83820"/>
                    <a:pt x="273050" y="68580"/>
                    <a:pt x="251460" y="73660"/>
                  </a:cubicBezTo>
                  <a:cubicBezTo>
                    <a:pt x="223520" y="78740"/>
                    <a:pt x="191770" y="130810"/>
                    <a:pt x="167640" y="165100"/>
                  </a:cubicBezTo>
                  <a:cubicBezTo>
                    <a:pt x="144780" y="200660"/>
                    <a:pt x="130810" y="265430"/>
                    <a:pt x="113030" y="281940"/>
                  </a:cubicBezTo>
                  <a:cubicBezTo>
                    <a:pt x="105410" y="289560"/>
                    <a:pt x="97790" y="292100"/>
                    <a:pt x="91440" y="290830"/>
                  </a:cubicBezTo>
                  <a:cubicBezTo>
                    <a:pt x="82550" y="289560"/>
                    <a:pt x="74930" y="281940"/>
                    <a:pt x="68580" y="271780"/>
                  </a:cubicBezTo>
                  <a:cubicBezTo>
                    <a:pt x="55880" y="247650"/>
                    <a:pt x="57150" y="177800"/>
                    <a:pt x="45720" y="135890"/>
                  </a:cubicBezTo>
                  <a:cubicBezTo>
                    <a:pt x="34290" y="99060"/>
                    <a:pt x="0" y="57150"/>
                    <a:pt x="2540" y="33020"/>
                  </a:cubicBezTo>
                  <a:cubicBezTo>
                    <a:pt x="2540" y="20320"/>
                    <a:pt x="11430" y="7620"/>
                    <a:pt x="20320" y="5080"/>
                  </a:cubicBezTo>
                  <a:cubicBezTo>
                    <a:pt x="27940" y="2540"/>
                    <a:pt x="50800" y="19050"/>
                    <a:pt x="50800" y="190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14255115" y="6156008"/>
            <a:ext cx="906780" cy="370522"/>
            <a:chOff x="0" y="0"/>
            <a:chExt cx="1209040" cy="49403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50800" y="43180"/>
              <a:ext cx="1112520" cy="400050"/>
            </a:xfrm>
            <a:custGeom>
              <a:avLst/>
              <a:gdLst/>
              <a:ahLst/>
              <a:cxnLst/>
              <a:rect r="r" b="b" t="t" l="l"/>
              <a:pathLst>
                <a:path h="400050" w="1112520">
                  <a:moveTo>
                    <a:pt x="0" y="278130"/>
                  </a:moveTo>
                  <a:cubicBezTo>
                    <a:pt x="5080" y="222250"/>
                    <a:pt x="7620" y="213360"/>
                    <a:pt x="21590" y="203200"/>
                  </a:cubicBezTo>
                  <a:cubicBezTo>
                    <a:pt x="55880" y="173990"/>
                    <a:pt x="245110" y="146050"/>
                    <a:pt x="271780" y="107950"/>
                  </a:cubicBezTo>
                  <a:cubicBezTo>
                    <a:pt x="283210" y="90170"/>
                    <a:pt x="279400" y="60960"/>
                    <a:pt x="270510" y="53340"/>
                  </a:cubicBezTo>
                  <a:cubicBezTo>
                    <a:pt x="262890" y="45720"/>
                    <a:pt x="234950" y="49530"/>
                    <a:pt x="219710" y="58420"/>
                  </a:cubicBezTo>
                  <a:cubicBezTo>
                    <a:pt x="199390" y="69850"/>
                    <a:pt x="173990" y="109220"/>
                    <a:pt x="167640" y="129540"/>
                  </a:cubicBezTo>
                  <a:cubicBezTo>
                    <a:pt x="162560" y="140970"/>
                    <a:pt x="161290" y="151130"/>
                    <a:pt x="166370" y="160020"/>
                  </a:cubicBezTo>
                  <a:cubicBezTo>
                    <a:pt x="173990" y="175260"/>
                    <a:pt x="204470" y="187960"/>
                    <a:pt x="228600" y="196850"/>
                  </a:cubicBezTo>
                  <a:cubicBezTo>
                    <a:pt x="257810" y="208280"/>
                    <a:pt x="293370" y="213360"/>
                    <a:pt x="331470" y="214630"/>
                  </a:cubicBezTo>
                  <a:cubicBezTo>
                    <a:pt x="379730" y="214630"/>
                    <a:pt x="449580" y="220980"/>
                    <a:pt x="492760" y="194310"/>
                  </a:cubicBezTo>
                  <a:cubicBezTo>
                    <a:pt x="538480" y="167640"/>
                    <a:pt x="567690" y="71120"/>
                    <a:pt x="593090" y="50800"/>
                  </a:cubicBezTo>
                  <a:cubicBezTo>
                    <a:pt x="603250" y="43180"/>
                    <a:pt x="612140" y="39370"/>
                    <a:pt x="619760" y="40640"/>
                  </a:cubicBezTo>
                  <a:cubicBezTo>
                    <a:pt x="627380" y="41910"/>
                    <a:pt x="635000" y="50800"/>
                    <a:pt x="637540" y="57150"/>
                  </a:cubicBezTo>
                  <a:cubicBezTo>
                    <a:pt x="640080" y="63500"/>
                    <a:pt x="631190" y="74930"/>
                    <a:pt x="635000" y="80010"/>
                  </a:cubicBezTo>
                  <a:cubicBezTo>
                    <a:pt x="637540" y="86360"/>
                    <a:pt x="648970" y="83820"/>
                    <a:pt x="656590" y="93980"/>
                  </a:cubicBezTo>
                  <a:cubicBezTo>
                    <a:pt x="679450" y="121920"/>
                    <a:pt x="715010" y="269240"/>
                    <a:pt x="727710" y="318770"/>
                  </a:cubicBezTo>
                  <a:cubicBezTo>
                    <a:pt x="734060" y="341630"/>
                    <a:pt x="742950" y="358140"/>
                    <a:pt x="739140" y="372110"/>
                  </a:cubicBezTo>
                  <a:cubicBezTo>
                    <a:pt x="736600" y="381000"/>
                    <a:pt x="727710" y="391160"/>
                    <a:pt x="720090" y="392430"/>
                  </a:cubicBezTo>
                  <a:cubicBezTo>
                    <a:pt x="712470" y="394970"/>
                    <a:pt x="694690" y="388620"/>
                    <a:pt x="690880" y="377190"/>
                  </a:cubicBezTo>
                  <a:cubicBezTo>
                    <a:pt x="680720" y="342900"/>
                    <a:pt x="788670" y="171450"/>
                    <a:pt x="830580" y="113030"/>
                  </a:cubicBezTo>
                  <a:cubicBezTo>
                    <a:pt x="854710" y="80010"/>
                    <a:pt x="872490" y="57150"/>
                    <a:pt x="899160" y="43180"/>
                  </a:cubicBezTo>
                  <a:cubicBezTo>
                    <a:pt x="925830" y="29210"/>
                    <a:pt x="966470" y="20320"/>
                    <a:pt x="990600" y="27940"/>
                  </a:cubicBezTo>
                  <a:cubicBezTo>
                    <a:pt x="1013460" y="35560"/>
                    <a:pt x="1031240" y="59690"/>
                    <a:pt x="1046480" y="81280"/>
                  </a:cubicBezTo>
                  <a:cubicBezTo>
                    <a:pt x="1061720" y="105410"/>
                    <a:pt x="1071880" y="129540"/>
                    <a:pt x="1082040" y="165100"/>
                  </a:cubicBezTo>
                  <a:cubicBezTo>
                    <a:pt x="1096010" y="217170"/>
                    <a:pt x="1112520" y="339090"/>
                    <a:pt x="1107440" y="372110"/>
                  </a:cubicBezTo>
                  <a:cubicBezTo>
                    <a:pt x="1106170" y="383540"/>
                    <a:pt x="1103630" y="389890"/>
                    <a:pt x="1098550" y="393700"/>
                  </a:cubicBezTo>
                  <a:cubicBezTo>
                    <a:pt x="1090930" y="398780"/>
                    <a:pt x="1074420" y="400050"/>
                    <a:pt x="1068070" y="394970"/>
                  </a:cubicBezTo>
                  <a:cubicBezTo>
                    <a:pt x="1061720" y="391160"/>
                    <a:pt x="1055370" y="381000"/>
                    <a:pt x="1056640" y="374650"/>
                  </a:cubicBezTo>
                  <a:cubicBezTo>
                    <a:pt x="1057910" y="365760"/>
                    <a:pt x="1068070" y="353060"/>
                    <a:pt x="1075690" y="350520"/>
                  </a:cubicBezTo>
                  <a:cubicBezTo>
                    <a:pt x="1082040" y="347980"/>
                    <a:pt x="1093470" y="350520"/>
                    <a:pt x="1098550" y="355600"/>
                  </a:cubicBezTo>
                  <a:cubicBezTo>
                    <a:pt x="1104900" y="361950"/>
                    <a:pt x="1108710" y="378460"/>
                    <a:pt x="1104900" y="386080"/>
                  </a:cubicBezTo>
                  <a:cubicBezTo>
                    <a:pt x="1101090" y="393700"/>
                    <a:pt x="1085850" y="400050"/>
                    <a:pt x="1076960" y="400050"/>
                  </a:cubicBezTo>
                  <a:cubicBezTo>
                    <a:pt x="1070610" y="398780"/>
                    <a:pt x="1064260" y="394970"/>
                    <a:pt x="1059180" y="384810"/>
                  </a:cubicBezTo>
                  <a:cubicBezTo>
                    <a:pt x="1043940" y="356870"/>
                    <a:pt x="1051560" y="240030"/>
                    <a:pt x="1035050" y="184150"/>
                  </a:cubicBezTo>
                  <a:cubicBezTo>
                    <a:pt x="1021080" y="138430"/>
                    <a:pt x="999490" y="80010"/>
                    <a:pt x="976630" y="68580"/>
                  </a:cubicBezTo>
                  <a:cubicBezTo>
                    <a:pt x="962660" y="63500"/>
                    <a:pt x="946150" y="72390"/>
                    <a:pt x="930910" y="81280"/>
                  </a:cubicBezTo>
                  <a:cubicBezTo>
                    <a:pt x="911860" y="92710"/>
                    <a:pt x="895350" y="111760"/>
                    <a:pt x="873760" y="139700"/>
                  </a:cubicBezTo>
                  <a:cubicBezTo>
                    <a:pt x="833120" y="193040"/>
                    <a:pt x="755650" y="383540"/>
                    <a:pt x="720090" y="392430"/>
                  </a:cubicBezTo>
                  <a:cubicBezTo>
                    <a:pt x="708660" y="396240"/>
                    <a:pt x="701040" y="389890"/>
                    <a:pt x="690880" y="377190"/>
                  </a:cubicBezTo>
                  <a:cubicBezTo>
                    <a:pt x="659130" y="337820"/>
                    <a:pt x="576580" y="83820"/>
                    <a:pt x="593090" y="50800"/>
                  </a:cubicBezTo>
                  <a:cubicBezTo>
                    <a:pt x="598170" y="40640"/>
                    <a:pt x="613410" y="38100"/>
                    <a:pt x="619760" y="40640"/>
                  </a:cubicBezTo>
                  <a:cubicBezTo>
                    <a:pt x="628650" y="43180"/>
                    <a:pt x="637540" y="58420"/>
                    <a:pt x="638810" y="68580"/>
                  </a:cubicBezTo>
                  <a:cubicBezTo>
                    <a:pt x="640080" y="82550"/>
                    <a:pt x="629920" y="97790"/>
                    <a:pt x="618490" y="116840"/>
                  </a:cubicBezTo>
                  <a:cubicBezTo>
                    <a:pt x="596900" y="149860"/>
                    <a:pt x="556260" y="217170"/>
                    <a:pt x="509270" y="241300"/>
                  </a:cubicBezTo>
                  <a:cubicBezTo>
                    <a:pt x="458470" y="267970"/>
                    <a:pt x="377190" y="266700"/>
                    <a:pt x="322580" y="264160"/>
                  </a:cubicBezTo>
                  <a:cubicBezTo>
                    <a:pt x="276860" y="262890"/>
                    <a:pt x="234950" y="255270"/>
                    <a:pt x="200660" y="238760"/>
                  </a:cubicBezTo>
                  <a:cubicBezTo>
                    <a:pt x="170180" y="224790"/>
                    <a:pt x="135890" y="201930"/>
                    <a:pt x="124460" y="177800"/>
                  </a:cubicBezTo>
                  <a:cubicBezTo>
                    <a:pt x="114300" y="157480"/>
                    <a:pt x="116840" y="129540"/>
                    <a:pt x="121920" y="107950"/>
                  </a:cubicBezTo>
                  <a:cubicBezTo>
                    <a:pt x="128270" y="85090"/>
                    <a:pt x="143510" y="60960"/>
                    <a:pt x="160020" y="44450"/>
                  </a:cubicBezTo>
                  <a:cubicBezTo>
                    <a:pt x="173990" y="29210"/>
                    <a:pt x="191770" y="16510"/>
                    <a:pt x="212090" y="10160"/>
                  </a:cubicBezTo>
                  <a:cubicBezTo>
                    <a:pt x="233680" y="2540"/>
                    <a:pt x="269240" y="0"/>
                    <a:pt x="288290" y="7620"/>
                  </a:cubicBezTo>
                  <a:cubicBezTo>
                    <a:pt x="302260" y="13970"/>
                    <a:pt x="312420" y="26670"/>
                    <a:pt x="318770" y="40640"/>
                  </a:cubicBezTo>
                  <a:cubicBezTo>
                    <a:pt x="326390" y="55880"/>
                    <a:pt x="328930" y="80010"/>
                    <a:pt x="326390" y="97790"/>
                  </a:cubicBezTo>
                  <a:cubicBezTo>
                    <a:pt x="322580" y="115570"/>
                    <a:pt x="316230" y="132080"/>
                    <a:pt x="302260" y="147320"/>
                  </a:cubicBezTo>
                  <a:cubicBezTo>
                    <a:pt x="280670" y="167640"/>
                    <a:pt x="236220" y="184150"/>
                    <a:pt x="201930" y="195580"/>
                  </a:cubicBezTo>
                  <a:cubicBezTo>
                    <a:pt x="167640" y="207010"/>
                    <a:pt x="123190" y="205740"/>
                    <a:pt x="95250" y="215900"/>
                  </a:cubicBezTo>
                  <a:cubicBezTo>
                    <a:pt x="76200" y="222250"/>
                    <a:pt x="57150" y="228600"/>
                    <a:pt x="49530" y="240030"/>
                  </a:cubicBezTo>
                  <a:cubicBezTo>
                    <a:pt x="43180" y="251460"/>
                    <a:pt x="54610" y="274320"/>
                    <a:pt x="50800" y="284480"/>
                  </a:cubicBezTo>
                  <a:cubicBezTo>
                    <a:pt x="46990" y="292100"/>
                    <a:pt x="40640" y="299720"/>
                    <a:pt x="34290" y="302260"/>
                  </a:cubicBezTo>
                  <a:cubicBezTo>
                    <a:pt x="27940" y="304800"/>
                    <a:pt x="16510" y="303530"/>
                    <a:pt x="11430" y="299720"/>
                  </a:cubicBezTo>
                  <a:cubicBezTo>
                    <a:pt x="5080" y="295910"/>
                    <a:pt x="0" y="278130"/>
                    <a:pt x="0" y="27813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15193327" y="6122670"/>
            <a:ext cx="360045" cy="385762"/>
            <a:chOff x="0" y="0"/>
            <a:chExt cx="480060" cy="51435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48260" y="46990"/>
              <a:ext cx="383540" cy="422910"/>
            </a:xfrm>
            <a:custGeom>
              <a:avLst/>
              <a:gdLst/>
              <a:ahLst/>
              <a:cxnLst/>
              <a:rect r="r" b="b" t="t" l="l"/>
              <a:pathLst>
                <a:path h="422910" w="383540">
                  <a:moveTo>
                    <a:pt x="314960" y="90170"/>
                  </a:moveTo>
                  <a:cubicBezTo>
                    <a:pt x="290830" y="57150"/>
                    <a:pt x="259080" y="62230"/>
                    <a:pt x="242570" y="67310"/>
                  </a:cubicBezTo>
                  <a:cubicBezTo>
                    <a:pt x="231140" y="69850"/>
                    <a:pt x="219710" y="73660"/>
                    <a:pt x="213360" y="81280"/>
                  </a:cubicBezTo>
                  <a:cubicBezTo>
                    <a:pt x="207010" y="90170"/>
                    <a:pt x="204470" y="105410"/>
                    <a:pt x="205740" y="116840"/>
                  </a:cubicBezTo>
                  <a:cubicBezTo>
                    <a:pt x="207010" y="129540"/>
                    <a:pt x="214630" y="138430"/>
                    <a:pt x="224790" y="152400"/>
                  </a:cubicBezTo>
                  <a:cubicBezTo>
                    <a:pt x="251460" y="185420"/>
                    <a:pt x="372110" y="262890"/>
                    <a:pt x="379730" y="298450"/>
                  </a:cubicBezTo>
                  <a:cubicBezTo>
                    <a:pt x="383540" y="313690"/>
                    <a:pt x="377190" y="326390"/>
                    <a:pt x="364490" y="337820"/>
                  </a:cubicBezTo>
                  <a:cubicBezTo>
                    <a:pt x="339090" y="363220"/>
                    <a:pt x="250190" y="384810"/>
                    <a:pt x="193040" y="397510"/>
                  </a:cubicBezTo>
                  <a:cubicBezTo>
                    <a:pt x="138430" y="410210"/>
                    <a:pt x="58420" y="422910"/>
                    <a:pt x="27940" y="416560"/>
                  </a:cubicBezTo>
                  <a:cubicBezTo>
                    <a:pt x="15240" y="414020"/>
                    <a:pt x="3810" y="407670"/>
                    <a:pt x="2540" y="400050"/>
                  </a:cubicBezTo>
                  <a:cubicBezTo>
                    <a:pt x="0" y="392430"/>
                    <a:pt x="10160" y="370840"/>
                    <a:pt x="17780" y="367030"/>
                  </a:cubicBezTo>
                  <a:cubicBezTo>
                    <a:pt x="25400" y="364490"/>
                    <a:pt x="41910" y="370840"/>
                    <a:pt x="46990" y="377190"/>
                  </a:cubicBezTo>
                  <a:cubicBezTo>
                    <a:pt x="50800" y="383540"/>
                    <a:pt x="52070" y="394970"/>
                    <a:pt x="49530" y="401320"/>
                  </a:cubicBezTo>
                  <a:cubicBezTo>
                    <a:pt x="45720" y="407670"/>
                    <a:pt x="30480" y="416560"/>
                    <a:pt x="22860" y="416560"/>
                  </a:cubicBezTo>
                  <a:cubicBezTo>
                    <a:pt x="15240" y="416560"/>
                    <a:pt x="5080" y="408940"/>
                    <a:pt x="3810" y="402590"/>
                  </a:cubicBezTo>
                  <a:cubicBezTo>
                    <a:pt x="0" y="394970"/>
                    <a:pt x="3810" y="377190"/>
                    <a:pt x="15240" y="368300"/>
                  </a:cubicBezTo>
                  <a:cubicBezTo>
                    <a:pt x="39370" y="349250"/>
                    <a:pt x="125730" y="360680"/>
                    <a:pt x="179070" y="349250"/>
                  </a:cubicBezTo>
                  <a:cubicBezTo>
                    <a:pt x="232410" y="336550"/>
                    <a:pt x="335280" y="314960"/>
                    <a:pt x="337820" y="294640"/>
                  </a:cubicBezTo>
                  <a:cubicBezTo>
                    <a:pt x="339090" y="278130"/>
                    <a:pt x="275590" y="264160"/>
                    <a:pt x="248920" y="243840"/>
                  </a:cubicBezTo>
                  <a:cubicBezTo>
                    <a:pt x="222250" y="223520"/>
                    <a:pt x="194310" y="198120"/>
                    <a:pt x="179070" y="173990"/>
                  </a:cubicBezTo>
                  <a:cubicBezTo>
                    <a:pt x="166370" y="153670"/>
                    <a:pt x="157480" y="132080"/>
                    <a:pt x="157480" y="110490"/>
                  </a:cubicBezTo>
                  <a:cubicBezTo>
                    <a:pt x="157480" y="88900"/>
                    <a:pt x="168910" y="60960"/>
                    <a:pt x="181610" y="45720"/>
                  </a:cubicBezTo>
                  <a:cubicBezTo>
                    <a:pt x="193040" y="31750"/>
                    <a:pt x="209550" y="25400"/>
                    <a:pt x="227330" y="19050"/>
                  </a:cubicBezTo>
                  <a:cubicBezTo>
                    <a:pt x="247650" y="10160"/>
                    <a:pt x="276860" y="0"/>
                    <a:pt x="297180" y="3810"/>
                  </a:cubicBezTo>
                  <a:cubicBezTo>
                    <a:pt x="314960" y="7620"/>
                    <a:pt x="335280" y="26670"/>
                    <a:pt x="346710" y="39370"/>
                  </a:cubicBezTo>
                  <a:cubicBezTo>
                    <a:pt x="354330" y="49530"/>
                    <a:pt x="363220" y="62230"/>
                    <a:pt x="363220" y="73660"/>
                  </a:cubicBezTo>
                  <a:cubicBezTo>
                    <a:pt x="361950" y="83820"/>
                    <a:pt x="354330" y="100330"/>
                    <a:pt x="346710" y="102870"/>
                  </a:cubicBezTo>
                  <a:cubicBezTo>
                    <a:pt x="339090" y="105410"/>
                    <a:pt x="314960" y="90170"/>
                    <a:pt x="314960" y="9017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15678150" y="6160770"/>
            <a:ext cx="168592" cy="383858"/>
            <a:chOff x="0" y="0"/>
            <a:chExt cx="224790" cy="51181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9530" y="48260"/>
              <a:ext cx="132080" cy="414020"/>
            </a:xfrm>
            <a:custGeom>
              <a:avLst/>
              <a:gdLst/>
              <a:ahLst/>
              <a:cxnLst/>
              <a:rect r="r" b="b" t="t" l="l"/>
              <a:pathLst>
                <a:path h="414020" w="132080">
                  <a:moveTo>
                    <a:pt x="46990" y="12700"/>
                  </a:moveTo>
                  <a:cubicBezTo>
                    <a:pt x="92710" y="95250"/>
                    <a:pt x="107950" y="189230"/>
                    <a:pt x="115570" y="250190"/>
                  </a:cubicBezTo>
                  <a:cubicBezTo>
                    <a:pt x="121920" y="300990"/>
                    <a:pt x="132080" y="370840"/>
                    <a:pt x="123190" y="393700"/>
                  </a:cubicBezTo>
                  <a:cubicBezTo>
                    <a:pt x="119380" y="403860"/>
                    <a:pt x="113030" y="410210"/>
                    <a:pt x="106680" y="411480"/>
                  </a:cubicBezTo>
                  <a:cubicBezTo>
                    <a:pt x="99060" y="412750"/>
                    <a:pt x="81280" y="408940"/>
                    <a:pt x="77470" y="401320"/>
                  </a:cubicBezTo>
                  <a:cubicBezTo>
                    <a:pt x="73660" y="393700"/>
                    <a:pt x="78740" y="370840"/>
                    <a:pt x="85090" y="365760"/>
                  </a:cubicBezTo>
                  <a:cubicBezTo>
                    <a:pt x="91440" y="360680"/>
                    <a:pt x="102870" y="360680"/>
                    <a:pt x="109220" y="364490"/>
                  </a:cubicBezTo>
                  <a:cubicBezTo>
                    <a:pt x="115570" y="367030"/>
                    <a:pt x="123190" y="375920"/>
                    <a:pt x="123190" y="383540"/>
                  </a:cubicBezTo>
                  <a:cubicBezTo>
                    <a:pt x="123190" y="392430"/>
                    <a:pt x="109220" y="411480"/>
                    <a:pt x="101600" y="412750"/>
                  </a:cubicBezTo>
                  <a:cubicBezTo>
                    <a:pt x="92710" y="414020"/>
                    <a:pt x="81280" y="407670"/>
                    <a:pt x="74930" y="396240"/>
                  </a:cubicBezTo>
                  <a:cubicBezTo>
                    <a:pt x="55880" y="365760"/>
                    <a:pt x="64770" y="232410"/>
                    <a:pt x="54610" y="175260"/>
                  </a:cubicBezTo>
                  <a:cubicBezTo>
                    <a:pt x="48260" y="137160"/>
                    <a:pt x="43180" y="107950"/>
                    <a:pt x="33020" y="82550"/>
                  </a:cubicBezTo>
                  <a:cubicBezTo>
                    <a:pt x="24130" y="60960"/>
                    <a:pt x="0" y="44450"/>
                    <a:pt x="1270" y="29210"/>
                  </a:cubicBezTo>
                  <a:cubicBezTo>
                    <a:pt x="1270" y="19050"/>
                    <a:pt x="12700" y="5080"/>
                    <a:pt x="20320" y="2540"/>
                  </a:cubicBezTo>
                  <a:cubicBezTo>
                    <a:pt x="27940" y="0"/>
                    <a:pt x="46990" y="12700"/>
                    <a:pt x="46990" y="1270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15731490" y="6015990"/>
            <a:ext cx="114300" cy="150495"/>
            <a:chOff x="0" y="0"/>
            <a:chExt cx="152400" cy="20066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49530" y="49530"/>
              <a:ext cx="58420" cy="100330"/>
            </a:xfrm>
            <a:custGeom>
              <a:avLst/>
              <a:gdLst/>
              <a:ahLst/>
              <a:cxnLst/>
              <a:rect r="r" b="b" t="t" l="l"/>
              <a:pathLst>
                <a:path h="100330" w="58420">
                  <a:moveTo>
                    <a:pt x="1270" y="74930"/>
                  </a:moveTo>
                  <a:cubicBezTo>
                    <a:pt x="20320" y="0"/>
                    <a:pt x="38100" y="2540"/>
                    <a:pt x="43180" y="7620"/>
                  </a:cubicBezTo>
                  <a:cubicBezTo>
                    <a:pt x="49530" y="12700"/>
                    <a:pt x="53340" y="29210"/>
                    <a:pt x="50800" y="36830"/>
                  </a:cubicBezTo>
                  <a:cubicBezTo>
                    <a:pt x="48260" y="44450"/>
                    <a:pt x="38100" y="50800"/>
                    <a:pt x="31750" y="52070"/>
                  </a:cubicBezTo>
                  <a:cubicBezTo>
                    <a:pt x="24130" y="53340"/>
                    <a:pt x="13970" y="49530"/>
                    <a:pt x="8890" y="44450"/>
                  </a:cubicBezTo>
                  <a:cubicBezTo>
                    <a:pt x="3810" y="39370"/>
                    <a:pt x="0" y="27940"/>
                    <a:pt x="2540" y="21590"/>
                  </a:cubicBezTo>
                  <a:cubicBezTo>
                    <a:pt x="5080" y="13970"/>
                    <a:pt x="17780" y="1270"/>
                    <a:pt x="25400" y="1270"/>
                  </a:cubicBezTo>
                  <a:cubicBezTo>
                    <a:pt x="34290" y="1270"/>
                    <a:pt x="45720" y="8890"/>
                    <a:pt x="50800" y="19050"/>
                  </a:cubicBezTo>
                  <a:cubicBezTo>
                    <a:pt x="58420" y="30480"/>
                    <a:pt x="58420" y="60960"/>
                    <a:pt x="52070" y="74930"/>
                  </a:cubicBezTo>
                  <a:cubicBezTo>
                    <a:pt x="48260" y="86360"/>
                    <a:pt x="33020" y="100330"/>
                    <a:pt x="24130" y="100330"/>
                  </a:cubicBezTo>
                  <a:cubicBezTo>
                    <a:pt x="16510" y="99060"/>
                    <a:pt x="1270" y="74930"/>
                    <a:pt x="1270" y="7493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15956280" y="6146482"/>
            <a:ext cx="363855" cy="372428"/>
            <a:chOff x="0" y="0"/>
            <a:chExt cx="485140" cy="49657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49530" y="48260"/>
              <a:ext cx="384810" cy="405130"/>
            </a:xfrm>
            <a:custGeom>
              <a:avLst/>
              <a:gdLst/>
              <a:ahLst/>
              <a:cxnLst/>
              <a:rect r="r" b="b" t="t" l="l"/>
              <a:pathLst>
                <a:path h="405130" w="384810">
                  <a:moveTo>
                    <a:pt x="64770" y="69850"/>
                  </a:moveTo>
                  <a:cubicBezTo>
                    <a:pt x="66040" y="287020"/>
                    <a:pt x="83820" y="302260"/>
                    <a:pt x="99060" y="317500"/>
                  </a:cubicBezTo>
                  <a:cubicBezTo>
                    <a:pt x="114300" y="332740"/>
                    <a:pt x="130810" y="349250"/>
                    <a:pt x="148590" y="353060"/>
                  </a:cubicBezTo>
                  <a:cubicBezTo>
                    <a:pt x="168910" y="356870"/>
                    <a:pt x="195580" y="347980"/>
                    <a:pt x="215900" y="340360"/>
                  </a:cubicBezTo>
                  <a:cubicBezTo>
                    <a:pt x="236220" y="334010"/>
                    <a:pt x="254000" y="326390"/>
                    <a:pt x="269240" y="312420"/>
                  </a:cubicBezTo>
                  <a:cubicBezTo>
                    <a:pt x="288290" y="294640"/>
                    <a:pt x="303530" y="262890"/>
                    <a:pt x="314960" y="237490"/>
                  </a:cubicBezTo>
                  <a:cubicBezTo>
                    <a:pt x="325120" y="214630"/>
                    <a:pt x="334010" y="191770"/>
                    <a:pt x="334010" y="168910"/>
                  </a:cubicBezTo>
                  <a:cubicBezTo>
                    <a:pt x="335280" y="144780"/>
                    <a:pt x="330200" y="114300"/>
                    <a:pt x="318770" y="95250"/>
                  </a:cubicBezTo>
                  <a:cubicBezTo>
                    <a:pt x="306070" y="77470"/>
                    <a:pt x="285750" y="63500"/>
                    <a:pt x="264160" y="57150"/>
                  </a:cubicBezTo>
                  <a:cubicBezTo>
                    <a:pt x="241300" y="48260"/>
                    <a:pt x="212090" y="46990"/>
                    <a:pt x="181610" y="53340"/>
                  </a:cubicBezTo>
                  <a:cubicBezTo>
                    <a:pt x="138430" y="60960"/>
                    <a:pt x="62230" y="124460"/>
                    <a:pt x="36830" y="119380"/>
                  </a:cubicBezTo>
                  <a:cubicBezTo>
                    <a:pt x="24130" y="116840"/>
                    <a:pt x="16510" y="105410"/>
                    <a:pt x="13970" y="97790"/>
                  </a:cubicBezTo>
                  <a:cubicBezTo>
                    <a:pt x="12700" y="90170"/>
                    <a:pt x="17780" y="80010"/>
                    <a:pt x="22860" y="74930"/>
                  </a:cubicBezTo>
                  <a:cubicBezTo>
                    <a:pt x="27940" y="71120"/>
                    <a:pt x="39370" y="67310"/>
                    <a:pt x="45720" y="69850"/>
                  </a:cubicBezTo>
                  <a:cubicBezTo>
                    <a:pt x="52070" y="71120"/>
                    <a:pt x="62230" y="78740"/>
                    <a:pt x="63500" y="85090"/>
                  </a:cubicBezTo>
                  <a:cubicBezTo>
                    <a:pt x="64770" y="93980"/>
                    <a:pt x="54610" y="115570"/>
                    <a:pt x="46990" y="118110"/>
                  </a:cubicBezTo>
                  <a:cubicBezTo>
                    <a:pt x="39370" y="121920"/>
                    <a:pt x="22860" y="114300"/>
                    <a:pt x="17780" y="107950"/>
                  </a:cubicBezTo>
                  <a:cubicBezTo>
                    <a:pt x="13970" y="100330"/>
                    <a:pt x="13970" y="86360"/>
                    <a:pt x="20320" y="77470"/>
                  </a:cubicBezTo>
                  <a:cubicBezTo>
                    <a:pt x="31750" y="59690"/>
                    <a:pt x="77470" y="40640"/>
                    <a:pt x="105410" y="27940"/>
                  </a:cubicBezTo>
                  <a:cubicBezTo>
                    <a:pt x="132080" y="16510"/>
                    <a:pt x="154940" y="5080"/>
                    <a:pt x="184150" y="2540"/>
                  </a:cubicBezTo>
                  <a:cubicBezTo>
                    <a:pt x="215900" y="0"/>
                    <a:pt x="261620" y="1270"/>
                    <a:pt x="292100" y="15240"/>
                  </a:cubicBezTo>
                  <a:cubicBezTo>
                    <a:pt x="320040" y="27940"/>
                    <a:pt x="349250" y="52070"/>
                    <a:pt x="364490" y="78740"/>
                  </a:cubicBezTo>
                  <a:cubicBezTo>
                    <a:pt x="379730" y="106680"/>
                    <a:pt x="384810" y="148590"/>
                    <a:pt x="383540" y="180340"/>
                  </a:cubicBezTo>
                  <a:cubicBezTo>
                    <a:pt x="382270" y="209550"/>
                    <a:pt x="370840" y="237490"/>
                    <a:pt x="356870" y="265430"/>
                  </a:cubicBezTo>
                  <a:cubicBezTo>
                    <a:pt x="342900" y="295910"/>
                    <a:pt x="320040" y="334010"/>
                    <a:pt x="294640" y="355600"/>
                  </a:cubicBezTo>
                  <a:cubicBezTo>
                    <a:pt x="274320" y="373380"/>
                    <a:pt x="250190" y="383540"/>
                    <a:pt x="223520" y="389890"/>
                  </a:cubicBezTo>
                  <a:cubicBezTo>
                    <a:pt x="194310" y="397510"/>
                    <a:pt x="157480" y="405130"/>
                    <a:pt x="129540" y="396240"/>
                  </a:cubicBezTo>
                  <a:cubicBezTo>
                    <a:pt x="101600" y="389890"/>
                    <a:pt x="77470" y="368300"/>
                    <a:pt x="58420" y="346710"/>
                  </a:cubicBezTo>
                  <a:cubicBezTo>
                    <a:pt x="38100" y="325120"/>
                    <a:pt x="17780" y="295910"/>
                    <a:pt x="8890" y="269240"/>
                  </a:cubicBezTo>
                  <a:cubicBezTo>
                    <a:pt x="1270" y="246380"/>
                    <a:pt x="1270" y="227330"/>
                    <a:pt x="1270" y="199390"/>
                  </a:cubicBezTo>
                  <a:cubicBezTo>
                    <a:pt x="0" y="162560"/>
                    <a:pt x="1270" y="87630"/>
                    <a:pt x="15240" y="63500"/>
                  </a:cubicBezTo>
                  <a:cubicBezTo>
                    <a:pt x="21590" y="52070"/>
                    <a:pt x="34290" y="44450"/>
                    <a:pt x="43180" y="44450"/>
                  </a:cubicBezTo>
                  <a:cubicBezTo>
                    <a:pt x="50800" y="45720"/>
                    <a:pt x="64770" y="69850"/>
                    <a:pt x="64770" y="6985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16363950" y="6070282"/>
            <a:ext cx="473393" cy="383858"/>
            <a:chOff x="0" y="0"/>
            <a:chExt cx="631190" cy="51181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48260" y="46990"/>
              <a:ext cx="538480" cy="415290"/>
            </a:xfrm>
            <a:custGeom>
              <a:avLst/>
              <a:gdLst/>
              <a:ahLst/>
              <a:cxnLst/>
              <a:rect r="r" b="b" t="t" l="l"/>
              <a:pathLst>
                <a:path h="415290" w="538480">
                  <a:moveTo>
                    <a:pt x="5080" y="134620"/>
                  </a:moveTo>
                  <a:cubicBezTo>
                    <a:pt x="45720" y="78740"/>
                    <a:pt x="69850" y="55880"/>
                    <a:pt x="86360" y="54610"/>
                  </a:cubicBezTo>
                  <a:cubicBezTo>
                    <a:pt x="97790" y="54610"/>
                    <a:pt x="107950" y="60960"/>
                    <a:pt x="118110" y="69850"/>
                  </a:cubicBezTo>
                  <a:cubicBezTo>
                    <a:pt x="130810" y="82550"/>
                    <a:pt x="140970" y="100330"/>
                    <a:pt x="151130" y="127000"/>
                  </a:cubicBezTo>
                  <a:cubicBezTo>
                    <a:pt x="167640" y="176530"/>
                    <a:pt x="190500" y="320040"/>
                    <a:pt x="182880" y="358140"/>
                  </a:cubicBezTo>
                  <a:cubicBezTo>
                    <a:pt x="180340" y="370840"/>
                    <a:pt x="175260" y="378460"/>
                    <a:pt x="168910" y="382270"/>
                  </a:cubicBezTo>
                  <a:cubicBezTo>
                    <a:pt x="162560" y="386080"/>
                    <a:pt x="151130" y="384810"/>
                    <a:pt x="144780" y="381000"/>
                  </a:cubicBezTo>
                  <a:cubicBezTo>
                    <a:pt x="138430" y="377190"/>
                    <a:pt x="134620" y="372110"/>
                    <a:pt x="133350" y="360680"/>
                  </a:cubicBezTo>
                  <a:cubicBezTo>
                    <a:pt x="128270" y="325120"/>
                    <a:pt x="176530" y="175260"/>
                    <a:pt x="199390" y="118110"/>
                  </a:cubicBezTo>
                  <a:cubicBezTo>
                    <a:pt x="213360" y="85090"/>
                    <a:pt x="223520" y="62230"/>
                    <a:pt x="240030" y="43180"/>
                  </a:cubicBezTo>
                  <a:cubicBezTo>
                    <a:pt x="256540" y="25400"/>
                    <a:pt x="276860" y="8890"/>
                    <a:pt x="298450" y="3810"/>
                  </a:cubicBezTo>
                  <a:cubicBezTo>
                    <a:pt x="321310" y="0"/>
                    <a:pt x="351790" y="6350"/>
                    <a:pt x="374650" y="19050"/>
                  </a:cubicBezTo>
                  <a:cubicBezTo>
                    <a:pt x="398780" y="31750"/>
                    <a:pt x="419100" y="55880"/>
                    <a:pt x="438150" y="87630"/>
                  </a:cubicBezTo>
                  <a:cubicBezTo>
                    <a:pt x="466090" y="132080"/>
                    <a:pt x="492760" y="215900"/>
                    <a:pt x="508000" y="271780"/>
                  </a:cubicBezTo>
                  <a:cubicBezTo>
                    <a:pt x="520700" y="316230"/>
                    <a:pt x="538480" y="369570"/>
                    <a:pt x="530860" y="392430"/>
                  </a:cubicBezTo>
                  <a:cubicBezTo>
                    <a:pt x="527050" y="403860"/>
                    <a:pt x="518160" y="412750"/>
                    <a:pt x="509270" y="414020"/>
                  </a:cubicBezTo>
                  <a:cubicBezTo>
                    <a:pt x="501650" y="415290"/>
                    <a:pt x="486410" y="406400"/>
                    <a:pt x="482600" y="398780"/>
                  </a:cubicBezTo>
                  <a:cubicBezTo>
                    <a:pt x="478790" y="392430"/>
                    <a:pt x="480060" y="381000"/>
                    <a:pt x="483870" y="375920"/>
                  </a:cubicBezTo>
                  <a:cubicBezTo>
                    <a:pt x="488950" y="369570"/>
                    <a:pt x="505460" y="363220"/>
                    <a:pt x="513080" y="364490"/>
                  </a:cubicBezTo>
                  <a:cubicBezTo>
                    <a:pt x="520700" y="365760"/>
                    <a:pt x="528320" y="374650"/>
                    <a:pt x="529590" y="381000"/>
                  </a:cubicBezTo>
                  <a:cubicBezTo>
                    <a:pt x="532130" y="388620"/>
                    <a:pt x="529590" y="398780"/>
                    <a:pt x="525780" y="405130"/>
                  </a:cubicBezTo>
                  <a:cubicBezTo>
                    <a:pt x="521970" y="410210"/>
                    <a:pt x="510540" y="415290"/>
                    <a:pt x="504190" y="414020"/>
                  </a:cubicBezTo>
                  <a:cubicBezTo>
                    <a:pt x="496570" y="414020"/>
                    <a:pt x="488950" y="410210"/>
                    <a:pt x="483870" y="401320"/>
                  </a:cubicBezTo>
                  <a:cubicBezTo>
                    <a:pt x="471170" y="383540"/>
                    <a:pt x="472440" y="330200"/>
                    <a:pt x="459740" y="289560"/>
                  </a:cubicBezTo>
                  <a:cubicBezTo>
                    <a:pt x="445770" y="237490"/>
                    <a:pt x="420370" y="158750"/>
                    <a:pt x="398780" y="119380"/>
                  </a:cubicBezTo>
                  <a:cubicBezTo>
                    <a:pt x="386080" y="95250"/>
                    <a:pt x="373380" y="76200"/>
                    <a:pt x="356870" y="64770"/>
                  </a:cubicBezTo>
                  <a:cubicBezTo>
                    <a:pt x="344170" y="54610"/>
                    <a:pt x="326390" y="46990"/>
                    <a:pt x="312420" y="48260"/>
                  </a:cubicBezTo>
                  <a:cubicBezTo>
                    <a:pt x="302260" y="50800"/>
                    <a:pt x="292100" y="58420"/>
                    <a:pt x="283210" y="68580"/>
                  </a:cubicBezTo>
                  <a:cubicBezTo>
                    <a:pt x="270510" y="83820"/>
                    <a:pt x="260350" y="102870"/>
                    <a:pt x="248920" y="130810"/>
                  </a:cubicBezTo>
                  <a:cubicBezTo>
                    <a:pt x="231140" y="177800"/>
                    <a:pt x="220980" y="289560"/>
                    <a:pt x="200660" y="332740"/>
                  </a:cubicBezTo>
                  <a:cubicBezTo>
                    <a:pt x="189230" y="356870"/>
                    <a:pt x="175260" y="382270"/>
                    <a:pt x="162560" y="384810"/>
                  </a:cubicBezTo>
                  <a:cubicBezTo>
                    <a:pt x="153670" y="386080"/>
                    <a:pt x="142240" y="379730"/>
                    <a:pt x="133350" y="367030"/>
                  </a:cubicBezTo>
                  <a:cubicBezTo>
                    <a:pt x="113030" y="335280"/>
                    <a:pt x="124460" y="185420"/>
                    <a:pt x="105410" y="148590"/>
                  </a:cubicBezTo>
                  <a:cubicBezTo>
                    <a:pt x="96520" y="133350"/>
                    <a:pt x="83820" y="120650"/>
                    <a:pt x="74930" y="121920"/>
                  </a:cubicBezTo>
                  <a:cubicBezTo>
                    <a:pt x="63500" y="123190"/>
                    <a:pt x="54610" y="160020"/>
                    <a:pt x="43180" y="167640"/>
                  </a:cubicBezTo>
                  <a:cubicBezTo>
                    <a:pt x="35560" y="172720"/>
                    <a:pt x="26670" y="175260"/>
                    <a:pt x="20320" y="173990"/>
                  </a:cubicBezTo>
                  <a:cubicBezTo>
                    <a:pt x="12700" y="172720"/>
                    <a:pt x="5080" y="165100"/>
                    <a:pt x="2540" y="158750"/>
                  </a:cubicBezTo>
                  <a:cubicBezTo>
                    <a:pt x="0" y="152400"/>
                    <a:pt x="5080" y="134620"/>
                    <a:pt x="5080" y="134620"/>
                  </a:cubicBezTo>
                </a:path>
              </a:pathLst>
            </a:custGeom>
            <a:solidFill>
              <a:srgbClr val="4B4B4B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6366" y="5591716"/>
            <a:ext cx="5001634" cy="4695284"/>
          </a:xfrm>
          <a:custGeom>
            <a:avLst/>
            <a:gdLst/>
            <a:ahLst/>
            <a:cxnLst/>
            <a:rect r="r" b="b" t="t" l="l"/>
            <a:pathLst>
              <a:path h="4695284" w="5001634">
                <a:moveTo>
                  <a:pt x="0" y="0"/>
                </a:moveTo>
                <a:lnTo>
                  <a:pt x="5001634" y="0"/>
                </a:lnTo>
                <a:lnTo>
                  <a:pt x="5001634" y="4695284"/>
                </a:lnTo>
                <a:lnTo>
                  <a:pt x="0" y="469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527320"/>
            <a:ext cx="5828962" cy="3759680"/>
          </a:xfrm>
          <a:custGeom>
            <a:avLst/>
            <a:gdLst/>
            <a:ahLst/>
            <a:cxnLst/>
            <a:rect r="r" b="b" t="t" l="l"/>
            <a:pathLst>
              <a:path h="3759680" w="5828962">
                <a:moveTo>
                  <a:pt x="0" y="0"/>
                </a:moveTo>
                <a:lnTo>
                  <a:pt x="5828962" y="0"/>
                </a:lnTo>
                <a:lnTo>
                  <a:pt x="5828962" y="3759680"/>
                </a:lnTo>
                <a:lnTo>
                  <a:pt x="0" y="375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668626">
            <a:off x="6369203" y="502638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6356958" y="0"/>
                </a:moveTo>
                <a:lnTo>
                  <a:pt x="0" y="0"/>
                </a:lnTo>
                <a:lnTo>
                  <a:pt x="0" y="6356958"/>
                </a:lnTo>
                <a:lnTo>
                  <a:pt x="6356958" y="6356958"/>
                </a:lnTo>
                <a:lnTo>
                  <a:pt x="635695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7113" y="2922470"/>
            <a:ext cx="15713774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DESIGN OF LEAD SCREW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BUCKLING &amp; TORSION CONSIDERATION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892" y="1327395"/>
            <a:ext cx="1670421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 - 4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664" y="1324691"/>
            <a:ext cx="12503563" cy="3977876"/>
          </a:xfrm>
          <a:custGeom>
            <a:avLst/>
            <a:gdLst/>
            <a:ahLst/>
            <a:cxnLst/>
            <a:rect r="r" b="b" t="t" l="l"/>
            <a:pathLst>
              <a:path h="3977876" w="12503563">
                <a:moveTo>
                  <a:pt x="0" y="0"/>
                </a:moveTo>
                <a:lnTo>
                  <a:pt x="12503563" y="0"/>
                </a:lnTo>
                <a:lnTo>
                  <a:pt x="12503563" y="3977877"/>
                </a:lnTo>
                <a:lnTo>
                  <a:pt x="0" y="397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8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115" y="5215763"/>
            <a:ext cx="12474111" cy="5071237"/>
          </a:xfrm>
          <a:custGeom>
            <a:avLst/>
            <a:gdLst/>
            <a:ahLst/>
            <a:cxnLst/>
            <a:rect r="r" b="b" t="t" l="l"/>
            <a:pathLst>
              <a:path h="5071237" w="12474111">
                <a:moveTo>
                  <a:pt x="0" y="0"/>
                </a:moveTo>
                <a:lnTo>
                  <a:pt x="12474112" y="0"/>
                </a:lnTo>
                <a:lnTo>
                  <a:pt x="12474112" y="5071237"/>
                </a:lnTo>
                <a:lnTo>
                  <a:pt x="0" y="5071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77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1500449" y="4940092"/>
            <a:ext cx="5650629" cy="5043187"/>
          </a:xfrm>
          <a:custGeom>
            <a:avLst/>
            <a:gdLst/>
            <a:ahLst/>
            <a:cxnLst/>
            <a:rect r="r" b="b" t="t" l="l"/>
            <a:pathLst>
              <a:path h="5043187" w="5650629">
                <a:moveTo>
                  <a:pt x="5650630" y="5043187"/>
                </a:moveTo>
                <a:lnTo>
                  <a:pt x="0" y="5043187"/>
                </a:lnTo>
                <a:lnTo>
                  <a:pt x="0" y="0"/>
                </a:lnTo>
                <a:lnTo>
                  <a:pt x="5650630" y="0"/>
                </a:lnTo>
                <a:lnTo>
                  <a:pt x="5650630" y="5043187"/>
                </a:lnTo>
                <a:close/>
              </a:path>
            </a:pathLst>
          </a:custGeom>
          <a:blipFill>
            <a:blip r:embed="rId6"/>
            <a:stretch>
              <a:fillRect l="0" t="0" r="-10000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349322" y="8037320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7" y="6199365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8706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 SCREW (TORSION)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466762" y="1572459"/>
            <a:ext cx="3338512" cy="3482340"/>
            <a:chOff x="0" y="0"/>
            <a:chExt cx="4451350" cy="464312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85470" cy="814070"/>
              <a:chOff x="0" y="0"/>
              <a:chExt cx="585470" cy="81407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6990" y="50800"/>
                <a:ext cx="511810" cy="713740"/>
              </a:xfrm>
              <a:custGeom>
                <a:avLst/>
                <a:gdLst/>
                <a:ahLst/>
                <a:cxnLst/>
                <a:rect r="r" b="b" t="t" l="l"/>
                <a:pathLst>
                  <a:path h="713740" w="511810">
                    <a:moveTo>
                      <a:pt x="54610" y="168910"/>
                    </a:moveTo>
                    <a:cubicBezTo>
                      <a:pt x="96520" y="632460"/>
                      <a:pt x="99060" y="647700"/>
                      <a:pt x="107950" y="661670"/>
                    </a:cubicBezTo>
                    <a:cubicBezTo>
                      <a:pt x="114300" y="673100"/>
                      <a:pt x="133350" y="676910"/>
                      <a:pt x="134620" y="685800"/>
                    </a:cubicBezTo>
                    <a:cubicBezTo>
                      <a:pt x="134620" y="693420"/>
                      <a:pt x="127000" y="707390"/>
                      <a:pt x="119380" y="709930"/>
                    </a:cubicBezTo>
                    <a:cubicBezTo>
                      <a:pt x="110490" y="712470"/>
                      <a:pt x="88900" y="707390"/>
                      <a:pt x="85090" y="694690"/>
                    </a:cubicBezTo>
                    <a:cubicBezTo>
                      <a:pt x="68580" y="654050"/>
                      <a:pt x="203200" y="350520"/>
                      <a:pt x="242570" y="331470"/>
                    </a:cubicBezTo>
                    <a:cubicBezTo>
                      <a:pt x="252730" y="327660"/>
                      <a:pt x="259080" y="331470"/>
                      <a:pt x="269240" y="340360"/>
                    </a:cubicBezTo>
                    <a:cubicBezTo>
                      <a:pt x="302260" y="364490"/>
                      <a:pt x="384810" y="580390"/>
                      <a:pt x="410210" y="574040"/>
                    </a:cubicBezTo>
                    <a:cubicBezTo>
                      <a:pt x="431800" y="570230"/>
                      <a:pt x="427990" y="467360"/>
                      <a:pt x="431800" y="396240"/>
                    </a:cubicBezTo>
                    <a:cubicBezTo>
                      <a:pt x="438150" y="295910"/>
                      <a:pt x="414020" y="74930"/>
                      <a:pt x="435610" y="25400"/>
                    </a:cubicBezTo>
                    <a:cubicBezTo>
                      <a:pt x="443230" y="8890"/>
                      <a:pt x="454660" y="0"/>
                      <a:pt x="463550" y="0"/>
                    </a:cubicBezTo>
                    <a:cubicBezTo>
                      <a:pt x="471170" y="0"/>
                      <a:pt x="487680" y="20320"/>
                      <a:pt x="486410" y="27940"/>
                    </a:cubicBezTo>
                    <a:cubicBezTo>
                      <a:pt x="486410" y="36830"/>
                      <a:pt x="466090" y="52070"/>
                      <a:pt x="457200" y="50800"/>
                    </a:cubicBezTo>
                    <a:cubicBezTo>
                      <a:pt x="449580" y="49530"/>
                      <a:pt x="435610" y="27940"/>
                      <a:pt x="436880" y="20320"/>
                    </a:cubicBezTo>
                    <a:cubicBezTo>
                      <a:pt x="438150" y="11430"/>
                      <a:pt x="452120" y="0"/>
                      <a:pt x="461010" y="0"/>
                    </a:cubicBezTo>
                    <a:cubicBezTo>
                      <a:pt x="468630" y="0"/>
                      <a:pt x="480060" y="8890"/>
                      <a:pt x="486410" y="25400"/>
                    </a:cubicBezTo>
                    <a:cubicBezTo>
                      <a:pt x="511810" y="85090"/>
                      <a:pt x="490220" y="421640"/>
                      <a:pt x="476250" y="516890"/>
                    </a:cubicBezTo>
                    <a:cubicBezTo>
                      <a:pt x="471170" y="556260"/>
                      <a:pt x="469900" y="582930"/>
                      <a:pt x="454660" y="599440"/>
                    </a:cubicBezTo>
                    <a:cubicBezTo>
                      <a:pt x="443230" y="612140"/>
                      <a:pt x="420370" y="621030"/>
                      <a:pt x="403860" y="617220"/>
                    </a:cubicBezTo>
                    <a:cubicBezTo>
                      <a:pt x="383540" y="613410"/>
                      <a:pt x="364490" y="593090"/>
                      <a:pt x="342900" y="567690"/>
                    </a:cubicBezTo>
                    <a:cubicBezTo>
                      <a:pt x="306070" y="523240"/>
                      <a:pt x="219710" y="381000"/>
                      <a:pt x="226060" y="349250"/>
                    </a:cubicBezTo>
                    <a:cubicBezTo>
                      <a:pt x="227330" y="337820"/>
                      <a:pt x="240030" y="331470"/>
                      <a:pt x="247650" y="330200"/>
                    </a:cubicBezTo>
                    <a:cubicBezTo>
                      <a:pt x="255270" y="330200"/>
                      <a:pt x="265430" y="334010"/>
                      <a:pt x="269240" y="340360"/>
                    </a:cubicBezTo>
                    <a:cubicBezTo>
                      <a:pt x="274320" y="345440"/>
                      <a:pt x="275590" y="351790"/>
                      <a:pt x="274320" y="363220"/>
                    </a:cubicBezTo>
                    <a:cubicBezTo>
                      <a:pt x="271780" y="401320"/>
                      <a:pt x="212090" y="546100"/>
                      <a:pt x="181610" y="609600"/>
                    </a:cubicBezTo>
                    <a:cubicBezTo>
                      <a:pt x="162560" y="650240"/>
                      <a:pt x="142240" y="694690"/>
                      <a:pt x="124460" y="707390"/>
                    </a:cubicBezTo>
                    <a:cubicBezTo>
                      <a:pt x="116840" y="712470"/>
                      <a:pt x="109220" y="713740"/>
                      <a:pt x="101600" y="711200"/>
                    </a:cubicBezTo>
                    <a:cubicBezTo>
                      <a:pt x="90170" y="708660"/>
                      <a:pt x="74930" y="699770"/>
                      <a:pt x="64770" y="683260"/>
                    </a:cubicBezTo>
                    <a:cubicBezTo>
                      <a:pt x="43180" y="648970"/>
                      <a:pt x="33020" y="556260"/>
                      <a:pt x="24130" y="485140"/>
                    </a:cubicBezTo>
                    <a:cubicBezTo>
                      <a:pt x="12700" y="405130"/>
                      <a:pt x="3810" y="284480"/>
                      <a:pt x="3810" y="224790"/>
                    </a:cubicBezTo>
                    <a:cubicBezTo>
                      <a:pt x="3810" y="193040"/>
                      <a:pt x="0" y="163830"/>
                      <a:pt x="10160" y="152400"/>
                    </a:cubicBezTo>
                    <a:cubicBezTo>
                      <a:pt x="16510" y="144780"/>
                      <a:pt x="30480" y="142240"/>
                      <a:pt x="38100" y="146050"/>
                    </a:cubicBezTo>
                    <a:cubicBezTo>
                      <a:pt x="45720" y="148590"/>
                      <a:pt x="54610" y="168910"/>
                      <a:pt x="54610" y="16891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600710" y="552450"/>
              <a:ext cx="200660" cy="416560"/>
              <a:chOff x="0" y="0"/>
              <a:chExt cx="200660" cy="4165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0640" y="49530"/>
                <a:ext cx="11049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110490">
                    <a:moveTo>
                      <a:pt x="59690" y="17780"/>
                    </a:moveTo>
                    <a:cubicBezTo>
                      <a:pt x="104140" y="307340"/>
                      <a:pt x="93980" y="314960"/>
                      <a:pt x="86360" y="316230"/>
                    </a:cubicBezTo>
                    <a:cubicBezTo>
                      <a:pt x="78740" y="316230"/>
                      <a:pt x="62230" y="307340"/>
                      <a:pt x="59690" y="299720"/>
                    </a:cubicBezTo>
                    <a:cubicBezTo>
                      <a:pt x="57150" y="292100"/>
                      <a:pt x="67310" y="269240"/>
                      <a:pt x="74930" y="266700"/>
                    </a:cubicBezTo>
                    <a:cubicBezTo>
                      <a:pt x="82550" y="264160"/>
                      <a:pt x="105410" y="275590"/>
                      <a:pt x="107950" y="283210"/>
                    </a:cubicBezTo>
                    <a:cubicBezTo>
                      <a:pt x="110490" y="290830"/>
                      <a:pt x="97790" y="312420"/>
                      <a:pt x="88900" y="314960"/>
                    </a:cubicBezTo>
                    <a:cubicBezTo>
                      <a:pt x="81280" y="317500"/>
                      <a:pt x="69850" y="313690"/>
                      <a:pt x="60960" y="302260"/>
                    </a:cubicBezTo>
                    <a:cubicBezTo>
                      <a:pt x="35560" y="270510"/>
                      <a:pt x="0" y="71120"/>
                      <a:pt x="10160" y="27940"/>
                    </a:cubicBezTo>
                    <a:cubicBezTo>
                      <a:pt x="13970" y="13970"/>
                      <a:pt x="21590" y="3810"/>
                      <a:pt x="30480" y="1270"/>
                    </a:cubicBezTo>
                    <a:cubicBezTo>
                      <a:pt x="38100" y="0"/>
                      <a:pt x="59690" y="17780"/>
                      <a:pt x="59690" y="1778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648970" y="288290"/>
              <a:ext cx="200660" cy="152400"/>
              <a:chOff x="0" y="0"/>
              <a:chExt cx="200660" cy="152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9530" y="49530"/>
                <a:ext cx="100330" cy="58420"/>
              </a:xfrm>
              <a:custGeom>
                <a:avLst/>
                <a:gdLst/>
                <a:ahLst/>
                <a:cxnLst/>
                <a:rect r="r" b="b" t="t" l="l"/>
                <a:pathLst>
                  <a:path h="58420" w="100330">
                    <a:moveTo>
                      <a:pt x="26670" y="1270"/>
                    </a:moveTo>
                    <a:cubicBezTo>
                      <a:pt x="100330" y="19050"/>
                      <a:pt x="99060" y="36830"/>
                      <a:pt x="93980" y="43180"/>
                    </a:cubicBezTo>
                    <a:cubicBezTo>
                      <a:pt x="87630" y="49530"/>
                      <a:pt x="71120" y="52070"/>
                      <a:pt x="63500" y="49530"/>
                    </a:cubicBezTo>
                    <a:cubicBezTo>
                      <a:pt x="57150" y="46990"/>
                      <a:pt x="50800" y="38100"/>
                      <a:pt x="49530" y="30480"/>
                    </a:cubicBezTo>
                    <a:cubicBezTo>
                      <a:pt x="48260" y="24130"/>
                      <a:pt x="52070" y="12700"/>
                      <a:pt x="57150" y="7620"/>
                    </a:cubicBezTo>
                    <a:cubicBezTo>
                      <a:pt x="62230" y="3810"/>
                      <a:pt x="72390" y="0"/>
                      <a:pt x="80010" y="1270"/>
                    </a:cubicBezTo>
                    <a:cubicBezTo>
                      <a:pt x="87630" y="3810"/>
                      <a:pt x="99060" y="16510"/>
                      <a:pt x="99060" y="25400"/>
                    </a:cubicBezTo>
                    <a:cubicBezTo>
                      <a:pt x="100330" y="33020"/>
                      <a:pt x="91440" y="45720"/>
                      <a:pt x="82550" y="50800"/>
                    </a:cubicBezTo>
                    <a:cubicBezTo>
                      <a:pt x="69850" y="57150"/>
                      <a:pt x="40640" y="58420"/>
                      <a:pt x="26670" y="52070"/>
                    </a:cubicBezTo>
                    <a:cubicBezTo>
                      <a:pt x="13970" y="46990"/>
                      <a:pt x="0" y="31750"/>
                      <a:pt x="1270" y="22860"/>
                    </a:cubicBezTo>
                    <a:cubicBezTo>
                      <a:pt x="1270" y="15240"/>
                      <a:pt x="26670" y="1270"/>
                      <a:pt x="26670" y="12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08380" y="240030"/>
              <a:ext cx="561340" cy="176530"/>
              <a:chOff x="0" y="0"/>
              <a:chExt cx="561340" cy="1765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50800" y="38100"/>
                <a:ext cx="459740" cy="101600"/>
              </a:xfrm>
              <a:custGeom>
                <a:avLst/>
                <a:gdLst/>
                <a:ahLst/>
                <a:cxnLst/>
                <a:rect r="r" b="b" t="t" l="l"/>
                <a:pathLst>
                  <a:path h="101600" w="459740">
                    <a:moveTo>
                      <a:pt x="25400" y="36830"/>
                    </a:moveTo>
                    <a:cubicBezTo>
                      <a:pt x="270510" y="33020"/>
                      <a:pt x="393700" y="0"/>
                      <a:pt x="431800" y="12700"/>
                    </a:cubicBezTo>
                    <a:cubicBezTo>
                      <a:pt x="447040" y="17780"/>
                      <a:pt x="458470" y="29210"/>
                      <a:pt x="459740" y="38100"/>
                    </a:cubicBezTo>
                    <a:cubicBezTo>
                      <a:pt x="459740" y="45720"/>
                      <a:pt x="448310" y="59690"/>
                      <a:pt x="440690" y="62230"/>
                    </a:cubicBezTo>
                    <a:cubicBezTo>
                      <a:pt x="434340" y="64770"/>
                      <a:pt x="422910" y="62230"/>
                      <a:pt x="417830" y="58420"/>
                    </a:cubicBezTo>
                    <a:cubicBezTo>
                      <a:pt x="411480" y="52070"/>
                      <a:pt x="407670" y="35560"/>
                      <a:pt x="410210" y="27940"/>
                    </a:cubicBezTo>
                    <a:cubicBezTo>
                      <a:pt x="412750" y="21590"/>
                      <a:pt x="421640" y="13970"/>
                      <a:pt x="429260" y="12700"/>
                    </a:cubicBezTo>
                    <a:cubicBezTo>
                      <a:pt x="438150" y="12700"/>
                      <a:pt x="458470" y="26670"/>
                      <a:pt x="458470" y="34290"/>
                    </a:cubicBezTo>
                    <a:cubicBezTo>
                      <a:pt x="459740" y="43180"/>
                      <a:pt x="449580" y="55880"/>
                      <a:pt x="435610" y="63500"/>
                    </a:cubicBezTo>
                    <a:cubicBezTo>
                      <a:pt x="400050" y="82550"/>
                      <a:pt x="271780" y="83820"/>
                      <a:pt x="199390" y="87630"/>
                    </a:cubicBezTo>
                    <a:cubicBezTo>
                      <a:pt x="137160" y="90170"/>
                      <a:pt x="55880" y="101600"/>
                      <a:pt x="25400" y="87630"/>
                    </a:cubicBezTo>
                    <a:cubicBezTo>
                      <a:pt x="11430" y="81280"/>
                      <a:pt x="0" y="67310"/>
                      <a:pt x="0" y="59690"/>
                    </a:cubicBezTo>
                    <a:cubicBezTo>
                      <a:pt x="1270" y="50800"/>
                      <a:pt x="25400" y="36830"/>
                      <a:pt x="25400" y="3683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62990" y="455930"/>
              <a:ext cx="458470" cy="200660"/>
              <a:chOff x="0" y="0"/>
              <a:chExt cx="458470" cy="20066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50800" y="46990"/>
                <a:ext cx="358140" cy="115570"/>
              </a:xfrm>
              <a:custGeom>
                <a:avLst/>
                <a:gdLst/>
                <a:ahLst/>
                <a:cxnLst/>
                <a:rect r="r" b="b" t="t" l="l"/>
                <a:pathLst>
                  <a:path h="115570" w="358140">
                    <a:moveTo>
                      <a:pt x="74930" y="53340"/>
                    </a:moveTo>
                    <a:cubicBezTo>
                      <a:pt x="3810" y="59690"/>
                      <a:pt x="0" y="49530"/>
                      <a:pt x="0" y="41910"/>
                    </a:cubicBezTo>
                    <a:cubicBezTo>
                      <a:pt x="1270" y="34290"/>
                      <a:pt x="7620" y="22860"/>
                      <a:pt x="17780" y="19050"/>
                    </a:cubicBezTo>
                    <a:cubicBezTo>
                      <a:pt x="35560" y="12700"/>
                      <a:pt x="76200" y="35560"/>
                      <a:pt x="115570" y="41910"/>
                    </a:cubicBezTo>
                    <a:cubicBezTo>
                      <a:pt x="175260" y="49530"/>
                      <a:pt x="308610" y="35560"/>
                      <a:pt x="340360" y="53340"/>
                    </a:cubicBezTo>
                    <a:cubicBezTo>
                      <a:pt x="351790" y="59690"/>
                      <a:pt x="358140" y="71120"/>
                      <a:pt x="356870" y="78740"/>
                    </a:cubicBezTo>
                    <a:cubicBezTo>
                      <a:pt x="355600" y="87630"/>
                      <a:pt x="336550" y="104140"/>
                      <a:pt x="327660" y="102870"/>
                    </a:cubicBezTo>
                    <a:cubicBezTo>
                      <a:pt x="320040" y="101600"/>
                      <a:pt x="304800" y="81280"/>
                      <a:pt x="306070" y="72390"/>
                    </a:cubicBezTo>
                    <a:cubicBezTo>
                      <a:pt x="307340" y="64770"/>
                      <a:pt x="328930" y="50800"/>
                      <a:pt x="336550" y="53340"/>
                    </a:cubicBezTo>
                    <a:cubicBezTo>
                      <a:pt x="345440" y="54610"/>
                      <a:pt x="356870" y="68580"/>
                      <a:pt x="356870" y="76200"/>
                    </a:cubicBezTo>
                    <a:cubicBezTo>
                      <a:pt x="356870" y="85090"/>
                      <a:pt x="350520" y="96520"/>
                      <a:pt x="339090" y="101600"/>
                    </a:cubicBezTo>
                    <a:cubicBezTo>
                      <a:pt x="311150" y="115570"/>
                      <a:pt x="219710" y="104140"/>
                      <a:pt x="163830" y="97790"/>
                    </a:cubicBezTo>
                    <a:cubicBezTo>
                      <a:pt x="111760" y="91440"/>
                      <a:pt x="38100" y="80010"/>
                      <a:pt x="15240" y="66040"/>
                    </a:cubicBezTo>
                    <a:cubicBezTo>
                      <a:pt x="6350" y="60960"/>
                      <a:pt x="2540" y="54610"/>
                      <a:pt x="1270" y="48260"/>
                    </a:cubicBezTo>
                    <a:cubicBezTo>
                      <a:pt x="0" y="41910"/>
                      <a:pt x="1270" y="31750"/>
                      <a:pt x="7620" y="25400"/>
                    </a:cubicBezTo>
                    <a:cubicBezTo>
                      <a:pt x="17780" y="15240"/>
                      <a:pt x="55880" y="0"/>
                      <a:pt x="71120" y="3810"/>
                    </a:cubicBezTo>
                    <a:cubicBezTo>
                      <a:pt x="81280" y="7620"/>
                      <a:pt x="92710" y="21590"/>
                      <a:pt x="92710" y="30480"/>
                    </a:cubicBezTo>
                    <a:cubicBezTo>
                      <a:pt x="92710" y="38100"/>
                      <a:pt x="74930" y="53340"/>
                      <a:pt x="74930" y="5334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945640" y="48260"/>
              <a:ext cx="561340" cy="176530"/>
              <a:chOff x="0" y="0"/>
              <a:chExt cx="561340" cy="17653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9530" y="50800"/>
                <a:ext cx="461010" cy="93980"/>
              </a:xfrm>
              <a:custGeom>
                <a:avLst/>
                <a:gdLst/>
                <a:ahLst/>
                <a:cxnLst/>
                <a:rect r="r" b="b" t="t" l="l"/>
                <a:pathLst>
                  <a:path h="93980" w="461010">
                    <a:moveTo>
                      <a:pt x="26670" y="0"/>
                    </a:moveTo>
                    <a:cubicBezTo>
                      <a:pt x="450850" y="31750"/>
                      <a:pt x="461010" y="43180"/>
                      <a:pt x="459740" y="52070"/>
                    </a:cubicBezTo>
                    <a:cubicBezTo>
                      <a:pt x="458470" y="59690"/>
                      <a:pt x="438150" y="74930"/>
                      <a:pt x="430530" y="73660"/>
                    </a:cubicBezTo>
                    <a:cubicBezTo>
                      <a:pt x="421640" y="72390"/>
                      <a:pt x="407670" y="52070"/>
                      <a:pt x="408940" y="43180"/>
                    </a:cubicBezTo>
                    <a:cubicBezTo>
                      <a:pt x="411480" y="35560"/>
                      <a:pt x="431800" y="22860"/>
                      <a:pt x="440690" y="24130"/>
                    </a:cubicBezTo>
                    <a:cubicBezTo>
                      <a:pt x="448310" y="26670"/>
                      <a:pt x="459740" y="40640"/>
                      <a:pt x="459740" y="49530"/>
                    </a:cubicBezTo>
                    <a:cubicBezTo>
                      <a:pt x="458470" y="57150"/>
                      <a:pt x="449580" y="68580"/>
                      <a:pt x="433070" y="74930"/>
                    </a:cubicBezTo>
                    <a:cubicBezTo>
                      <a:pt x="378460" y="93980"/>
                      <a:pt x="67310" y="76200"/>
                      <a:pt x="20320" y="49530"/>
                    </a:cubicBezTo>
                    <a:cubicBezTo>
                      <a:pt x="6350" y="41910"/>
                      <a:pt x="0" y="30480"/>
                      <a:pt x="1270" y="21590"/>
                    </a:cubicBezTo>
                    <a:cubicBezTo>
                      <a:pt x="1270" y="13970"/>
                      <a:pt x="26670" y="0"/>
                      <a:pt x="2667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2161540" y="72390"/>
              <a:ext cx="176530" cy="656590"/>
              <a:chOff x="0" y="0"/>
              <a:chExt cx="176530" cy="6565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4450" y="49530"/>
                <a:ext cx="85090" cy="556260"/>
              </a:xfrm>
              <a:custGeom>
                <a:avLst/>
                <a:gdLst/>
                <a:ahLst/>
                <a:cxnLst/>
                <a:rect r="r" b="b" t="t" l="l"/>
                <a:pathLst>
                  <a:path h="556260" w="85090">
                    <a:moveTo>
                      <a:pt x="55880" y="20320"/>
                    </a:moveTo>
                    <a:cubicBezTo>
                      <a:pt x="81280" y="238760"/>
                      <a:pt x="85090" y="323850"/>
                      <a:pt x="80010" y="388620"/>
                    </a:cubicBezTo>
                    <a:cubicBezTo>
                      <a:pt x="76200" y="444500"/>
                      <a:pt x="71120" y="519430"/>
                      <a:pt x="53340" y="542290"/>
                    </a:cubicBezTo>
                    <a:cubicBezTo>
                      <a:pt x="45720" y="552450"/>
                      <a:pt x="34290" y="556260"/>
                      <a:pt x="25400" y="554990"/>
                    </a:cubicBezTo>
                    <a:cubicBezTo>
                      <a:pt x="19050" y="553720"/>
                      <a:pt x="10160" y="546100"/>
                      <a:pt x="7620" y="539750"/>
                    </a:cubicBezTo>
                    <a:cubicBezTo>
                      <a:pt x="5080" y="532130"/>
                      <a:pt x="10160" y="515620"/>
                      <a:pt x="16510" y="510540"/>
                    </a:cubicBezTo>
                    <a:cubicBezTo>
                      <a:pt x="21590" y="505460"/>
                      <a:pt x="33020" y="504190"/>
                      <a:pt x="39370" y="506730"/>
                    </a:cubicBezTo>
                    <a:cubicBezTo>
                      <a:pt x="45720" y="509270"/>
                      <a:pt x="54610" y="516890"/>
                      <a:pt x="55880" y="523240"/>
                    </a:cubicBezTo>
                    <a:cubicBezTo>
                      <a:pt x="57150" y="532130"/>
                      <a:pt x="50800" y="547370"/>
                      <a:pt x="44450" y="552450"/>
                    </a:cubicBezTo>
                    <a:cubicBezTo>
                      <a:pt x="38100" y="556260"/>
                      <a:pt x="26670" y="556260"/>
                      <a:pt x="20320" y="553720"/>
                    </a:cubicBezTo>
                    <a:cubicBezTo>
                      <a:pt x="13970" y="551180"/>
                      <a:pt x="8890" y="544830"/>
                      <a:pt x="6350" y="534670"/>
                    </a:cubicBezTo>
                    <a:cubicBezTo>
                      <a:pt x="0" y="509270"/>
                      <a:pt x="25400" y="447040"/>
                      <a:pt x="29210" y="389890"/>
                    </a:cubicBezTo>
                    <a:cubicBezTo>
                      <a:pt x="34290" y="307340"/>
                      <a:pt x="29210" y="149860"/>
                      <a:pt x="20320" y="87630"/>
                    </a:cubicBezTo>
                    <a:cubicBezTo>
                      <a:pt x="16510" y="59690"/>
                      <a:pt x="2540" y="41910"/>
                      <a:pt x="6350" y="26670"/>
                    </a:cubicBezTo>
                    <a:cubicBezTo>
                      <a:pt x="8890" y="15240"/>
                      <a:pt x="20320" y="2540"/>
                      <a:pt x="27940" y="1270"/>
                    </a:cubicBezTo>
                    <a:cubicBezTo>
                      <a:pt x="36830" y="0"/>
                      <a:pt x="55880" y="20320"/>
                      <a:pt x="55880" y="2032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477770" y="266700"/>
              <a:ext cx="459740" cy="486410"/>
              <a:chOff x="0" y="0"/>
              <a:chExt cx="459740" cy="48641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5720" y="49530"/>
                <a:ext cx="364490" cy="387350"/>
              </a:xfrm>
              <a:custGeom>
                <a:avLst/>
                <a:gdLst/>
                <a:ahLst/>
                <a:cxnLst/>
                <a:rect r="r" b="b" t="t" l="l"/>
                <a:pathLst>
                  <a:path h="387350" w="364490">
                    <a:moveTo>
                      <a:pt x="36830" y="1270"/>
                    </a:moveTo>
                    <a:cubicBezTo>
                      <a:pt x="116840" y="46990"/>
                      <a:pt x="135890" y="68580"/>
                      <a:pt x="163830" y="100330"/>
                    </a:cubicBezTo>
                    <a:cubicBezTo>
                      <a:pt x="214630" y="157480"/>
                      <a:pt x="339090" y="304800"/>
                      <a:pt x="358140" y="344170"/>
                    </a:cubicBezTo>
                    <a:cubicBezTo>
                      <a:pt x="363220" y="354330"/>
                      <a:pt x="364490" y="360680"/>
                      <a:pt x="361950" y="367030"/>
                    </a:cubicBezTo>
                    <a:cubicBezTo>
                      <a:pt x="359410" y="374650"/>
                      <a:pt x="345440" y="384810"/>
                      <a:pt x="337820" y="386080"/>
                    </a:cubicBezTo>
                    <a:cubicBezTo>
                      <a:pt x="330200" y="386080"/>
                      <a:pt x="320040" y="381000"/>
                      <a:pt x="317500" y="374650"/>
                    </a:cubicBezTo>
                    <a:cubicBezTo>
                      <a:pt x="312420" y="367030"/>
                      <a:pt x="313690" y="350520"/>
                      <a:pt x="318770" y="342900"/>
                    </a:cubicBezTo>
                    <a:cubicBezTo>
                      <a:pt x="322580" y="337820"/>
                      <a:pt x="334010" y="334010"/>
                      <a:pt x="341630" y="335280"/>
                    </a:cubicBezTo>
                    <a:cubicBezTo>
                      <a:pt x="349250" y="336550"/>
                      <a:pt x="361950" y="347980"/>
                      <a:pt x="363220" y="356870"/>
                    </a:cubicBezTo>
                    <a:cubicBezTo>
                      <a:pt x="364490" y="364490"/>
                      <a:pt x="355600" y="379730"/>
                      <a:pt x="347980" y="383540"/>
                    </a:cubicBezTo>
                    <a:cubicBezTo>
                      <a:pt x="342900" y="387350"/>
                      <a:pt x="335280" y="387350"/>
                      <a:pt x="325120" y="382270"/>
                    </a:cubicBezTo>
                    <a:cubicBezTo>
                      <a:pt x="288290" y="363220"/>
                      <a:pt x="175260" y="190500"/>
                      <a:pt x="128270" y="135890"/>
                    </a:cubicBezTo>
                    <a:cubicBezTo>
                      <a:pt x="102870" y="107950"/>
                      <a:pt x="90170" y="90170"/>
                      <a:pt x="69850" y="73660"/>
                    </a:cubicBezTo>
                    <a:cubicBezTo>
                      <a:pt x="49530" y="58420"/>
                      <a:pt x="12700" y="53340"/>
                      <a:pt x="5080" y="39370"/>
                    </a:cubicBezTo>
                    <a:cubicBezTo>
                      <a:pt x="0" y="29210"/>
                      <a:pt x="2540" y="11430"/>
                      <a:pt x="8890" y="5080"/>
                    </a:cubicBezTo>
                    <a:cubicBezTo>
                      <a:pt x="13970" y="0"/>
                      <a:pt x="36830" y="1270"/>
                      <a:pt x="36830" y="12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522220" y="318770"/>
              <a:ext cx="438150" cy="530860"/>
              <a:chOff x="0" y="0"/>
              <a:chExt cx="438150" cy="5308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8260" y="49530"/>
                <a:ext cx="344170" cy="430530"/>
              </a:xfrm>
              <a:custGeom>
                <a:avLst/>
                <a:gdLst/>
                <a:ahLst/>
                <a:cxnLst/>
                <a:rect r="r" b="b" t="t" l="l"/>
                <a:pathLst>
                  <a:path h="430530" w="344170">
                    <a:moveTo>
                      <a:pt x="290830" y="76200"/>
                    </a:moveTo>
                    <a:cubicBezTo>
                      <a:pt x="284480" y="3810"/>
                      <a:pt x="295910" y="0"/>
                      <a:pt x="302260" y="1270"/>
                    </a:cubicBezTo>
                    <a:cubicBezTo>
                      <a:pt x="309880" y="2540"/>
                      <a:pt x="323850" y="10160"/>
                      <a:pt x="325120" y="19050"/>
                    </a:cubicBezTo>
                    <a:cubicBezTo>
                      <a:pt x="327660" y="31750"/>
                      <a:pt x="306070" y="52070"/>
                      <a:pt x="287020" y="81280"/>
                    </a:cubicBezTo>
                    <a:cubicBezTo>
                      <a:pt x="241300" y="148590"/>
                      <a:pt x="86360" y="382270"/>
                      <a:pt x="48260" y="417830"/>
                    </a:cubicBezTo>
                    <a:cubicBezTo>
                      <a:pt x="39370" y="425450"/>
                      <a:pt x="35560" y="429260"/>
                      <a:pt x="27940" y="429260"/>
                    </a:cubicBezTo>
                    <a:cubicBezTo>
                      <a:pt x="20320" y="429260"/>
                      <a:pt x="6350" y="419100"/>
                      <a:pt x="2540" y="411480"/>
                    </a:cubicBezTo>
                    <a:cubicBezTo>
                      <a:pt x="0" y="405130"/>
                      <a:pt x="2540" y="393700"/>
                      <a:pt x="7620" y="388620"/>
                    </a:cubicBezTo>
                    <a:cubicBezTo>
                      <a:pt x="11430" y="383540"/>
                      <a:pt x="21590" y="378460"/>
                      <a:pt x="29210" y="378460"/>
                    </a:cubicBezTo>
                    <a:cubicBezTo>
                      <a:pt x="35560" y="379730"/>
                      <a:pt x="45720" y="384810"/>
                      <a:pt x="49530" y="391160"/>
                    </a:cubicBezTo>
                    <a:cubicBezTo>
                      <a:pt x="52070" y="397510"/>
                      <a:pt x="53340" y="408940"/>
                      <a:pt x="49530" y="415290"/>
                    </a:cubicBezTo>
                    <a:cubicBezTo>
                      <a:pt x="44450" y="422910"/>
                      <a:pt x="21590" y="430530"/>
                      <a:pt x="15240" y="426720"/>
                    </a:cubicBezTo>
                    <a:cubicBezTo>
                      <a:pt x="7620" y="422910"/>
                      <a:pt x="2540" y="407670"/>
                      <a:pt x="5080" y="391160"/>
                    </a:cubicBezTo>
                    <a:cubicBezTo>
                      <a:pt x="16510" y="334010"/>
                      <a:pt x="204470" y="83820"/>
                      <a:pt x="248920" y="46990"/>
                    </a:cubicBezTo>
                    <a:cubicBezTo>
                      <a:pt x="261620" y="36830"/>
                      <a:pt x="271780" y="41910"/>
                      <a:pt x="276860" y="34290"/>
                    </a:cubicBezTo>
                    <a:cubicBezTo>
                      <a:pt x="283210" y="27940"/>
                      <a:pt x="279400" y="11430"/>
                      <a:pt x="285750" y="6350"/>
                    </a:cubicBezTo>
                    <a:cubicBezTo>
                      <a:pt x="290830" y="1270"/>
                      <a:pt x="306070" y="0"/>
                      <a:pt x="313690" y="5080"/>
                    </a:cubicBezTo>
                    <a:cubicBezTo>
                      <a:pt x="326390" y="12700"/>
                      <a:pt x="344170" y="63500"/>
                      <a:pt x="339090" y="77470"/>
                    </a:cubicBezTo>
                    <a:cubicBezTo>
                      <a:pt x="335280" y="86360"/>
                      <a:pt x="322580" y="93980"/>
                      <a:pt x="313690" y="93980"/>
                    </a:cubicBezTo>
                    <a:cubicBezTo>
                      <a:pt x="306070" y="92710"/>
                      <a:pt x="290830" y="76200"/>
                      <a:pt x="290830" y="7620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3050540" y="208280"/>
              <a:ext cx="1183640" cy="640080"/>
              <a:chOff x="0" y="0"/>
              <a:chExt cx="1183640" cy="64008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50800" y="49530"/>
                <a:ext cx="1096010" cy="541020"/>
              </a:xfrm>
              <a:custGeom>
                <a:avLst/>
                <a:gdLst/>
                <a:ahLst/>
                <a:cxnLst/>
                <a:rect r="r" b="b" t="t" l="l"/>
                <a:pathLst>
                  <a:path h="541020" w="1096010">
                    <a:moveTo>
                      <a:pt x="0" y="99060"/>
                    </a:moveTo>
                    <a:cubicBezTo>
                      <a:pt x="63500" y="11430"/>
                      <a:pt x="100330" y="2540"/>
                      <a:pt x="130810" y="1270"/>
                    </a:cubicBezTo>
                    <a:cubicBezTo>
                      <a:pt x="158750" y="0"/>
                      <a:pt x="190500" y="7620"/>
                      <a:pt x="217170" y="20320"/>
                    </a:cubicBezTo>
                    <a:cubicBezTo>
                      <a:pt x="242570" y="33020"/>
                      <a:pt x="273050" y="54610"/>
                      <a:pt x="287020" y="77470"/>
                    </a:cubicBezTo>
                    <a:cubicBezTo>
                      <a:pt x="300990" y="100330"/>
                      <a:pt x="307340" y="128270"/>
                      <a:pt x="304800" y="154940"/>
                    </a:cubicBezTo>
                    <a:cubicBezTo>
                      <a:pt x="302260" y="184150"/>
                      <a:pt x="281940" y="220980"/>
                      <a:pt x="266700" y="248920"/>
                    </a:cubicBezTo>
                    <a:cubicBezTo>
                      <a:pt x="252730" y="273050"/>
                      <a:pt x="240030" y="295910"/>
                      <a:pt x="220980" y="314960"/>
                    </a:cubicBezTo>
                    <a:cubicBezTo>
                      <a:pt x="201930" y="335280"/>
                      <a:pt x="171450" y="365760"/>
                      <a:pt x="154940" y="365760"/>
                    </a:cubicBezTo>
                    <a:cubicBezTo>
                      <a:pt x="144780" y="367030"/>
                      <a:pt x="133350" y="356870"/>
                      <a:pt x="130810" y="349250"/>
                    </a:cubicBezTo>
                    <a:cubicBezTo>
                      <a:pt x="128270" y="342900"/>
                      <a:pt x="127000" y="334010"/>
                      <a:pt x="133350" y="326390"/>
                    </a:cubicBezTo>
                    <a:cubicBezTo>
                      <a:pt x="158750" y="297180"/>
                      <a:pt x="368300" y="270510"/>
                      <a:pt x="452120" y="243840"/>
                    </a:cubicBezTo>
                    <a:cubicBezTo>
                      <a:pt x="510540" y="226060"/>
                      <a:pt x="557530" y="210820"/>
                      <a:pt x="595630" y="190500"/>
                    </a:cubicBezTo>
                    <a:cubicBezTo>
                      <a:pt x="623570" y="175260"/>
                      <a:pt x="640080" y="148590"/>
                      <a:pt x="662940" y="142240"/>
                    </a:cubicBezTo>
                    <a:cubicBezTo>
                      <a:pt x="681990" y="137160"/>
                      <a:pt x="706120" y="138430"/>
                      <a:pt x="717550" y="146050"/>
                    </a:cubicBezTo>
                    <a:cubicBezTo>
                      <a:pt x="727710" y="152400"/>
                      <a:pt x="732790" y="162560"/>
                      <a:pt x="735330" y="176530"/>
                    </a:cubicBezTo>
                    <a:cubicBezTo>
                      <a:pt x="740410" y="199390"/>
                      <a:pt x="730250" y="238760"/>
                      <a:pt x="725170" y="267970"/>
                    </a:cubicBezTo>
                    <a:cubicBezTo>
                      <a:pt x="718820" y="297180"/>
                      <a:pt x="712470" y="336550"/>
                      <a:pt x="701040" y="354330"/>
                    </a:cubicBezTo>
                    <a:cubicBezTo>
                      <a:pt x="694690" y="363220"/>
                      <a:pt x="685800" y="372110"/>
                      <a:pt x="678180" y="370840"/>
                    </a:cubicBezTo>
                    <a:cubicBezTo>
                      <a:pt x="669290" y="370840"/>
                      <a:pt x="655320" y="356870"/>
                      <a:pt x="652780" y="344170"/>
                    </a:cubicBezTo>
                    <a:cubicBezTo>
                      <a:pt x="646430" y="318770"/>
                      <a:pt x="674370" y="264160"/>
                      <a:pt x="697230" y="222250"/>
                    </a:cubicBezTo>
                    <a:cubicBezTo>
                      <a:pt x="727710" y="166370"/>
                      <a:pt x="786130" y="80010"/>
                      <a:pt x="828040" y="45720"/>
                    </a:cubicBezTo>
                    <a:cubicBezTo>
                      <a:pt x="852170" y="25400"/>
                      <a:pt x="875030" y="10160"/>
                      <a:pt x="899160" y="10160"/>
                    </a:cubicBezTo>
                    <a:cubicBezTo>
                      <a:pt x="920750" y="10160"/>
                      <a:pt x="944880" y="24130"/>
                      <a:pt x="962660" y="40640"/>
                    </a:cubicBezTo>
                    <a:cubicBezTo>
                      <a:pt x="981710" y="58420"/>
                      <a:pt x="991870" y="80010"/>
                      <a:pt x="1005840" y="116840"/>
                    </a:cubicBezTo>
                    <a:cubicBezTo>
                      <a:pt x="1035050" y="196850"/>
                      <a:pt x="1096010" y="464820"/>
                      <a:pt x="1082040" y="515620"/>
                    </a:cubicBezTo>
                    <a:cubicBezTo>
                      <a:pt x="1078230" y="529590"/>
                      <a:pt x="1070610" y="538480"/>
                      <a:pt x="1061720" y="539750"/>
                    </a:cubicBezTo>
                    <a:cubicBezTo>
                      <a:pt x="1054100" y="541020"/>
                      <a:pt x="1032510" y="527050"/>
                      <a:pt x="1031240" y="518160"/>
                    </a:cubicBezTo>
                    <a:cubicBezTo>
                      <a:pt x="1029970" y="510540"/>
                      <a:pt x="1045210" y="491490"/>
                      <a:pt x="1054100" y="488950"/>
                    </a:cubicBezTo>
                    <a:cubicBezTo>
                      <a:pt x="1060450" y="487680"/>
                      <a:pt x="1071880" y="492760"/>
                      <a:pt x="1075690" y="497840"/>
                    </a:cubicBezTo>
                    <a:cubicBezTo>
                      <a:pt x="1080770" y="504190"/>
                      <a:pt x="1083310" y="514350"/>
                      <a:pt x="1080770" y="521970"/>
                    </a:cubicBezTo>
                    <a:cubicBezTo>
                      <a:pt x="1078230" y="529590"/>
                      <a:pt x="1064260" y="539750"/>
                      <a:pt x="1056640" y="539750"/>
                    </a:cubicBezTo>
                    <a:cubicBezTo>
                      <a:pt x="1049020" y="539750"/>
                      <a:pt x="1040130" y="534670"/>
                      <a:pt x="1032510" y="520700"/>
                    </a:cubicBezTo>
                    <a:cubicBezTo>
                      <a:pt x="1004570" y="476250"/>
                      <a:pt x="982980" y="210820"/>
                      <a:pt x="960120" y="139700"/>
                    </a:cubicBezTo>
                    <a:cubicBezTo>
                      <a:pt x="951230" y="111760"/>
                      <a:pt x="946150" y="96520"/>
                      <a:pt x="933450" y="81280"/>
                    </a:cubicBezTo>
                    <a:cubicBezTo>
                      <a:pt x="924560" y="69850"/>
                      <a:pt x="910590" y="54610"/>
                      <a:pt x="897890" y="54610"/>
                    </a:cubicBezTo>
                    <a:cubicBezTo>
                      <a:pt x="887730" y="54610"/>
                      <a:pt x="878840" y="66040"/>
                      <a:pt x="866140" y="78740"/>
                    </a:cubicBezTo>
                    <a:cubicBezTo>
                      <a:pt x="836930" y="107950"/>
                      <a:pt x="772160" y="190500"/>
                      <a:pt x="744220" y="242570"/>
                    </a:cubicBezTo>
                    <a:cubicBezTo>
                      <a:pt x="721360" y="283210"/>
                      <a:pt x="715010" y="341630"/>
                      <a:pt x="698500" y="359410"/>
                    </a:cubicBezTo>
                    <a:cubicBezTo>
                      <a:pt x="692150" y="367030"/>
                      <a:pt x="685800" y="372110"/>
                      <a:pt x="678180" y="370840"/>
                    </a:cubicBezTo>
                    <a:cubicBezTo>
                      <a:pt x="669290" y="369570"/>
                      <a:pt x="656590" y="358140"/>
                      <a:pt x="652780" y="344170"/>
                    </a:cubicBezTo>
                    <a:cubicBezTo>
                      <a:pt x="643890" y="313690"/>
                      <a:pt x="698500" y="198120"/>
                      <a:pt x="684530" y="187960"/>
                    </a:cubicBezTo>
                    <a:cubicBezTo>
                      <a:pt x="674370" y="181610"/>
                      <a:pt x="640080" y="223520"/>
                      <a:pt x="609600" y="238760"/>
                    </a:cubicBezTo>
                    <a:cubicBezTo>
                      <a:pt x="570230" y="259080"/>
                      <a:pt x="524510" y="275590"/>
                      <a:pt x="466090" y="293370"/>
                    </a:cubicBezTo>
                    <a:cubicBezTo>
                      <a:pt x="379730" y="318770"/>
                      <a:pt x="176530" y="384810"/>
                      <a:pt x="142240" y="363220"/>
                    </a:cubicBezTo>
                    <a:cubicBezTo>
                      <a:pt x="130810" y="355600"/>
                      <a:pt x="129540" y="337820"/>
                      <a:pt x="133350" y="326390"/>
                    </a:cubicBezTo>
                    <a:cubicBezTo>
                      <a:pt x="138430" y="311150"/>
                      <a:pt x="163830" y="304800"/>
                      <a:pt x="179070" y="285750"/>
                    </a:cubicBezTo>
                    <a:cubicBezTo>
                      <a:pt x="204470" y="256540"/>
                      <a:pt x="247650" y="191770"/>
                      <a:pt x="255270" y="158750"/>
                    </a:cubicBezTo>
                    <a:cubicBezTo>
                      <a:pt x="259080" y="139700"/>
                      <a:pt x="257810" y="124460"/>
                      <a:pt x="250190" y="110490"/>
                    </a:cubicBezTo>
                    <a:cubicBezTo>
                      <a:pt x="242570" y="93980"/>
                      <a:pt x="220980" y="78740"/>
                      <a:pt x="201930" y="68580"/>
                    </a:cubicBezTo>
                    <a:cubicBezTo>
                      <a:pt x="184150" y="58420"/>
                      <a:pt x="162560" y="50800"/>
                      <a:pt x="140970" y="50800"/>
                    </a:cubicBezTo>
                    <a:cubicBezTo>
                      <a:pt x="115570" y="50800"/>
                      <a:pt x="80010" y="59690"/>
                      <a:pt x="60960" y="74930"/>
                    </a:cubicBezTo>
                    <a:cubicBezTo>
                      <a:pt x="45720" y="87630"/>
                      <a:pt x="43180" y="125730"/>
                      <a:pt x="31750" y="130810"/>
                    </a:cubicBezTo>
                    <a:cubicBezTo>
                      <a:pt x="24130" y="134620"/>
                      <a:pt x="13970" y="130810"/>
                      <a:pt x="8890" y="125730"/>
                    </a:cubicBezTo>
                    <a:cubicBezTo>
                      <a:pt x="2540" y="120650"/>
                      <a:pt x="0" y="99060"/>
                      <a:pt x="0" y="9906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3817620" y="167640"/>
              <a:ext cx="633730" cy="247650"/>
              <a:chOff x="0" y="0"/>
              <a:chExt cx="633730" cy="24765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50800" y="31750"/>
                <a:ext cx="532130" cy="167640"/>
              </a:xfrm>
              <a:custGeom>
                <a:avLst/>
                <a:gdLst/>
                <a:ahLst/>
                <a:cxnLst/>
                <a:rect r="r" b="b" t="t" l="l"/>
                <a:pathLst>
                  <a:path h="167640" w="532130">
                    <a:moveTo>
                      <a:pt x="0" y="140970"/>
                    </a:moveTo>
                    <a:cubicBezTo>
                      <a:pt x="19050" y="71120"/>
                      <a:pt x="38100" y="66040"/>
                      <a:pt x="57150" y="58420"/>
                    </a:cubicBezTo>
                    <a:cubicBezTo>
                      <a:pt x="85090" y="48260"/>
                      <a:pt x="116840" y="41910"/>
                      <a:pt x="162560" y="35560"/>
                    </a:cubicBezTo>
                    <a:cubicBezTo>
                      <a:pt x="243840" y="25400"/>
                      <a:pt x="457200" y="0"/>
                      <a:pt x="505460" y="19050"/>
                    </a:cubicBezTo>
                    <a:cubicBezTo>
                      <a:pt x="520700" y="25400"/>
                      <a:pt x="529590" y="36830"/>
                      <a:pt x="530860" y="45720"/>
                    </a:cubicBezTo>
                    <a:cubicBezTo>
                      <a:pt x="532130" y="53340"/>
                      <a:pt x="525780" y="63500"/>
                      <a:pt x="519430" y="66040"/>
                    </a:cubicBezTo>
                    <a:cubicBezTo>
                      <a:pt x="511810" y="69850"/>
                      <a:pt x="495300" y="68580"/>
                      <a:pt x="488950" y="63500"/>
                    </a:cubicBezTo>
                    <a:cubicBezTo>
                      <a:pt x="482600" y="59690"/>
                      <a:pt x="478790" y="48260"/>
                      <a:pt x="481330" y="40640"/>
                    </a:cubicBezTo>
                    <a:cubicBezTo>
                      <a:pt x="482600" y="33020"/>
                      <a:pt x="494030" y="20320"/>
                      <a:pt x="502920" y="19050"/>
                    </a:cubicBezTo>
                    <a:cubicBezTo>
                      <a:pt x="510540" y="19050"/>
                      <a:pt x="527050" y="27940"/>
                      <a:pt x="529590" y="35560"/>
                    </a:cubicBezTo>
                    <a:cubicBezTo>
                      <a:pt x="532130" y="43180"/>
                      <a:pt x="527050" y="59690"/>
                      <a:pt x="514350" y="68580"/>
                    </a:cubicBezTo>
                    <a:cubicBezTo>
                      <a:pt x="474980" y="96520"/>
                      <a:pt x="259080" y="73660"/>
                      <a:pt x="172720" y="85090"/>
                    </a:cubicBezTo>
                    <a:cubicBezTo>
                      <a:pt x="118110" y="92710"/>
                      <a:pt x="52070" y="96520"/>
                      <a:pt x="41910" y="114300"/>
                    </a:cubicBezTo>
                    <a:cubicBezTo>
                      <a:pt x="35560" y="123190"/>
                      <a:pt x="52070" y="138430"/>
                      <a:pt x="50800" y="147320"/>
                    </a:cubicBezTo>
                    <a:cubicBezTo>
                      <a:pt x="48260" y="154940"/>
                      <a:pt x="40640" y="162560"/>
                      <a:pt x="34290" y="165100"/>
                    </a:cubicBezTo>
                    <a:cubicBezTo>
                      <a:pt x="27940" y="167640"/>
                      <a:pt x="16510" y="166370"/>
                      <a:pt x="11430" y="161290"/>
                    </a:cubicBezTo>
                    <a:cubicBezTo>
                      <a:pt x="5080" y="157480"/>
                      <a:pt x="0" y="140970"/>
                      <a:pt x="0" y="1409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48260" y="1440180"/>
              <a:ext cx="920750" cy="591820"/>
              <a:chOff x="0" y="0"/>
              <a:chExt cx="920750" cy="59182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50800" y="50800"/>
                <a:ext cx="829310" cy="491490"/>
              </a:xfrm>
              <a:custGeom>
                <a:avLst/>
                <a:gdLst/>
                <a:ahLst/>
                <a:cxnLst/>
                <a:rect r="r" b="b" t="t" l="l"/>
                <a:pathLst>
                  <a:path h="491490" w="829310">
                    <a:moveTo>
                      <a:pt x="46990" y="11430"/>
                    </a:moveTo>
                    <a:cubicBezTo>
                      <a:pt x="90170" y="93980"/>
                      <a:pt x="91440" y="181610"/>
                      <a:pt x="107950" y="241300"/>
                    </a:cubicBezTo>
                    <a:cubicBezTo>
                      <a:pt x="124460" y="295910"/>
                      <a:pt x="151130" y="365760"/>
                      <a:pt x="171450" y="397510"/>
                    </a:cubicBezTo>
                    <a:cubicBezTo>
                      <a:pt x="181610" y="414020"/>
                      <a:pt x="189230" y="425450"/>
                      <a:pt x="201930" y="430530"/>
                    </a:cubicBezTo>
                    <a:cubicBezTo>
                      <a:pt x="214630" y="436880"/>
                      <a:pt x="228600" y="436880"/>
                      <a:pt x="243840" y="430530"/>
                    </a:cubicBezTo>
                    <a:cubicBezTo>
                      <a:pt x="269240" y="419100"/>
                      <a:pt x="302260" y="373380"/>
                      <a:pt x="328930" y="340360"/>
                    </a:cubicBezTo>
                    <a:cubicBezTo>
                      <a:pt x="358140" y="304800"/>
                      <a:pt x="382270" y="246380"/>
                      <a:pt x="410210" y="220980"/>
                    </a:cubicBezTo>
                    <a:cubicBezTo>
                      <a:pt x="429260" y="204470"/>
                      <a:pt x="450850" y="190500"/>
                      <a:pt x="469900" y="191770"/>
                    </a:cubicBezTo>
                    <a:cubicBezTo>
                      <a:pt x="486410" y="193040"/>
                      <a:pt x="500380" y="205740"/>
                      <a:pt x="516890" y="223520"/>
                    </a:cubicBezTo>
                    <a:cubicBezTo>
                      <a:pt x="548640" y="257810"/>
                      <a:pt x="609600" y="368300"/>
                      <a:pt x="623570" y="408940"/>
                    </a:cubicBezTo>
                    <a:cubicBezTo>
                      <a:pt x="629920" y="426720"/>
                      <a:pt x="622300" y="448310"/>
                      <a:pt x="629920" y="450850"/>
                    </a:cubicBezTo>
                    <a:cubicBezTo>
                      <a:pt x="637540" y="453390"/>
                      <a:pt x="660400" y="431800"/>
                      <a:pt x="671830" y="416560"/>
                    </a:cubicBezTo>
                    <a:cubicBezTo>
                      <a:pt x="684530" y="400050"/>
                      <a:pt x="688340" y="384810"/>
                      <a:pt x="698500" y="355600"/>
                    </a:cubicBezTo>
                    <a:cubicBezTo>
                      <a:pt x="720090" y="287020"/>
                      <a:pt x="746760" y="49530"/>
                      <a:pt x="772160" y="12700"/>
                    </a:cubicBezTo>
                    <a:cubicBezTo>
                      <a:pt x="778510" y="3810"/>
                      <a:pt x="784860" y="1270"/>
                      <a:pt x="792480" y="0"/>
                    </a:cubicBezTo>
                    <a:cubicBezTo>
                      <a:pt x="798830" y="0"/>
                      <a:pt x="808990" y="5080"/>
                      <a:pt x="814070" y="10160"/>
                    </a:cubicBezTo>
                    <a:cubicBezTo>
                      <a:pt x="817880" y="15240"/>
                      <a:pt x="820420" y="26670"/>
                      <a:pt x="817880" y="34290"/>
                    </a:cubicBezTo>
                    <a:cubicBezTo>
                      <a:pt x="815340" y="40640"/>
                      <a:pt x="807720" y="48260"/>
                      <a:pt x="800100" y="50800"/>
                    </a:cubicBezTo>
                    <a:cubicBezTo>
                      <a:pt x="793750" y="52070"/>
                      <a:pt x="782320" y="49530"/>
                      <a:pt x="777240" y="45720"/>
                    </a:cubicBezTo>
                    <a:cubicBezTo>
                      <a:pt x="772160" y="40640"/>
                      <a:pt x="767080" y="30480"/>
                      <a:pt x="768350" y="22860"/>
                    </a:cubicBezTo>
                    <a:cubicBezTo>
                      <a:pt x="770890" y="15240"/>
                      <a:pt x="788670" y="0"/>
                      <a:pt x="797560" y="1270"/>
                    </a:cubicBezTo>
                    <a:cubicBezTo>
                      <a:pt x="806450" y="2540"/>
                      <a:pt x="815340" y="13970"/>
                      <a:pt x="819150" y="30480"/>
                    </a:cubicBezTo>
                    <a:cubicBezTo>
                      <a:pt x="829310" y="82550"/>
                      <a:pt x="769620" y="303530"/>
                      <a:pt x="744220" y="375920"/>
                    </a:cubicBezTo>
                    <a:cubicBezTo>
                      <a:pt x="731520" y="412750"/>
                      <a:pt x="721360" y="435610"/>
                      <a:pt x="704850" y="454660"/>
                    </a:cubicBezTo>
                    <a:cubicBezTo>
                      <a:pt x="690880" y="471170"/>
                      <a:pt x="675640" y="490220"/>
                      <a:pt x="657860" y="490220"/>
                    </a:cubicBezTo>
                    <a:cubicBezTo>
                      <a:pt x="635000" y="491490"/>
                      <a:pt x="605790" y="463550"/>
                      <a:pt x="581660" y="436880"/>
                    </a:cubicBezTo>
                    <a:cubicBezTo>
                      <a:pt x="546100" y="397510"/>
                      <a:pt x="510540" y="287020"/>
                      <a:pt x="483870" y="261620"/>
                    </a:cubicBezTo>
                    <a:cubicBezTo>
                      <a:pt x="472440" y="251460"/>
                      <a:pt x="466090" y="245110"/>
                      <a:pt x="453390" y="248920"/>
                    </a:cubicBezTo>
                    <a:cubicBezTo>
                      <a:pt x="420370" y="257810"/>
                      <a:pt x="354330" y="396240"/>
                      <a:pt x="313690" y="435610"/>
                    </a:cubicBezTo>
                    <a:cubicBezTo>
                      <a:pt x="290830" y="458470"/>
                      <a:pt x="271780" y="473710"/>
                      <a:pt x="248920" y="478790"/>
                    </a:cubicBezTo>
                    <a:cubicBezTo>
                      <a:pt x="226060" y="483870"/>
                      <a:pt x="194310" y="480060"/>
                      <a:pt x="173990" y="469900"/>
                    </a:cubicBezTo>
                    <a:cubicBezTo>
                      <a:pt x="153670" y="459740"/>
                      <a:pt x="139700" y="441960"/>
                      <a:pt x="124460" y="417830"/>
                    </a:cubicBezTo>
                    <a:cubicBezTo>
                      <a:pt x="100330" y="379730"/>
                      <a:pt x="73660" y="308610"/>
                      <a:pt x="58420" y="251460"/>
                    </a:cubicBezTo>
                    <a:cubicBezTo>
                      <a:pt x="43180" y="195580"/>
                      <a:pt x="45720" y="119380"/>
                      <a:pt x="31750" y="80010"/>
                    </a:cubicBezTo>
                    <a:cubicBezTo>
                      <a:pt x="22860" y="57150"/>
                      <a:pt x="0" y="43180"/>
                      <a:pt x="0" y="27940"/>
                    </a:cubicBezTo>
                    <a:cubicBezTo>
                      <a:pt x="0" y="19050"/>
                      <a:pt x="6350" y="6350"/>
                      <a:pt x="13970" y="2540"/>
                    </a:cubicBezTo>
                    <a:cubicBezTo>
                      <a:pt x="21590" y="0"/>
                      <a:pt x="46990" y="11430"/>
                      <a:pt x="46990" y="1143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994410" y="1657350"/>
              <a:ext cx="350520" cy="391160"/>
              <a:chOff x="0" y="0"/>
              <a:chExt cx="350520" cy="39116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46990" y="50800"/>
                <a:ext cx="256540" cy="292100"/>
              </a:xfrm>
              <a:custGeom>
                <a:avLst/>
                <a:gdLst/>
                <a:ahLst/>
                <a:cxnLst/>
                <a:rect r="r" b="b" t="t" l="l"/>
                <a:pathLst>
                  <a:path h="292100" w="256540">
                    <a:moveTo>
                      <a:pt x="88900" y="86360"/>
                    </a:moveTo>
                    <a:cubicBezTo>
                      <a:pt x="49530" y="167640"/>
                      <a:pt x="53340" y="181610"/>
                      <a:pt x="60960" y="194310"/>
                    </a:cubicBezTo>
                    <a:cubicBezTo>
                      <a:pt x="71120" y="212090"/>
                      <a:pt x="95250" y="243840"/>
                      <a:pt x="114300" y="245110"/>
                    </a:cubicBezTo>
                    <a:cubicBezTo>
                      <a:pt x="135890" y="246380"/>
                      <a:pt x="170180" y="218440"/>
                      <a:pt x="185420" y="198120"/>
                    </a:cubicBezTo>
                    <a:cubicBezTo>
                      <a:pt x="199390" y="180340"/>
                      <a:pt x="210820" y="152400"/>
                      <a:pt x="205740" y="132080"/>
                    </a:cubicBezTo>
                    <a:cubicBezTo>
                      <a:pt x="199390" y="106680"/>
                      <a:pt x="158750" y="74930"/>
                      <a:pt x="133350" y="59690"/>
                    </a:cubicBezTo>
                    <a:cubicBezTo>
                      <a:pt x="113030" y="46990"/>
                      <a:pt x="78740" y="50800"/>
                      <a:pt x="71120" y="39370"/>
                    </a:cubicBezTo>
                    <a:cubicBezTo>
                      <a:pt x="64770" y="31750"/>
                      <a:pt x="66040" y="13970"/>
                      <a:pt x="72390" y="8890"/>
                    </a:cubicBezTo>
                    <a:cubicBezTo>
                      <a:pt x="77470" y="2540"/>
                      <a:pt x="101600" y="0"/>
                      <a:pt x="107950" y="6350"/>
                    </a:cubicBezTo>
                    <a:cubicBezTo>
                      <a:pt x="114300" y="11430"/>
                      <a:pt x="116840" y="29210"/>
                      <a:pt x="114300" y="36830"/>
                    </a:cubicBezTo>
                    <a:cubicBezTo>
                      <a:pt x="111760" y="43180"/>
                      <a:pt x="101600" y="49530"/>
                      <a:pt x="95250" y="49530"/>
                    </a:cubicBezTo>
                    <a:cubicBezTo>
                      <a:pt x="87630" y="50800"/>
                      <a:pt x="76200" y="46990"/>
                      <a:pt x="72390" y="41910"/>
                    </a:cubicBezTo>
                    <a:cubicBezTo>
                      <a:pt x="67310" y="35560"/>
                      <a:pt x="66040" y="17780"/>
                      <a:pt x="69850" y="11430"/>
                    </a:cubicBezTo>
                    <a:cubicBezTo>
                      <a:pt x="74930" y="3810"/>
                      <a:pt x="87630" y="0"/>
                      <a:pt x="99060" y="0"/>
                    </a:cubicBezTo>
                    <a:cubicBezTo>
                      <a:pt x="118110" y="1270"/>
                      <a:pt x="148590" y="13970"/>
                      <a:pt x="170180" y="27940"/>
                    </a:cubicBezTo>
                    <a:cubicBezTo>
                      <a:pt x="190500" y="41910"/>
                      <a:pt x="210820" y="63500"/>
                      <a:pt x="226060" y="82550"/>
                    </a:cubicBezTo>
                    <a:cubicBezTo>
                      <a:pt x="237490" y="97790"/>
                      <a:pt x="250190" y="111760"/>
                      <a:pt x="252730" y="129540"/>
                    </a:cubicBezTo>
                    <a:cubicBezTo>
                      <a:pt x="256540" y="146050"/>
                      <a:pt x="250190" y="168910"/>
                      <a:pt x="243840" y="186690"/>
                    </a:cubicBezTo>
                    <a:cubicBezTo>
                      <a:pt x="237490" y="204470"/>
                      <a:pt x="229870" y="222250"/>
                      <a:pt x="217170" y="237490"/>
                    </a:cubicBezTo>
                    <a:cubicBezTo>
                      <a:pt x="203200" y="252730"/>
                      <a:pt x="181610" y="266700"/>
                      <a:pt x="162560" y="275590"/>
                    </a:cubicBezTo>
                    <a:cubicBezTo>
                      <a:pt x="144780" y="284480"/>
                      <a:pt x="121920" y="292100"/>
                      <a:pt x="104140" y="289560"/>
                    </a:cubicBezTo>
                    <a:cubicBezTo>
                      <a:pt x="85090" y="285750"/>
                      <a:pt x="64770" y="267970"/>
                      <a:pt x="49530" y="254000"/>
                    </a:cubicBezTo>
                    <a:cubicBezTo>
                      <a:pt x="34290" y="240030"/>
                      <a:pt x="20320" y="224790"/>
                      <a:pt x="12700" y="205740"/>
                    </a:cubicBezTo>
                    <a:cubicBezTo>
                      <a:pt x="5080" y="186690"/>
                      <a:pt x="0" y="161290"/>
                      <a:pt x="3810" y="138430"/>
                    </a:cubicBezTo>
                    <a:cubicBezTo>
                      <a:pt x="10160" y="110490"/>
                      <a:pt x="38100" y="59690"/>
                      <a:pt x="55880" y="50800"/>
                    </a:cubicBezTo>
                    <a:cubicBezTo>
                      <a:pt x="64770" y="45720"/>
                      <a:pt x="78740" y="48260"/>
                      <a:pt x="83820" y="53340"/>
                    </a:cubicBezTo>
                    <a:cubicBezTo>
                      <a:pt x="90170" y="59690"/>
                      <a:pt x="88900" y="86360"/>
                      <a:pt x="88900" y="8636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1441450" y="1678940"/>
              <a:ext cx="609600" cy="179070"/>
              <a:chOff x="0" y="0"/>
              <a:chExt cx="609600" cy="1790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9530" y="39370"/>
                <a:ext cx="508000" cy="95250"/>
              </a:xfrm>
              <a:custGeom>
                <a:avLst/>
                <a:gdLst/>
                <a:ahLst/>
                <a:cxnLst/>
                <a:rect r="r" b="b" t="t" l="l"/>
                <a:pathLst>
                  <a:path h="95250" w="508000">
                    <a:moveTo>
                      <a:pt x="16510" y="39370"/>
                    </a:moveTo>
                    <a:cubicBezTo>
                      <a:pt x="146050" y="0"/>
                      <a:pt x="276860" y="5080"/>
                      <a:pt x="350520" y="12700"/>
                    </a:cubicBezTo>
                    <a:cubicBezTo>
                      <a:pt x="406400" y="17780"/>
                      <a:pt x="473710" y="24130"/>
                      <a:pt x="494030" y="40640"/>
                    </a:cubicBezTo>
                    <a:cubicBezTo>
                      <a:pt x="504190" y="48260"/>
                      <a:pt x="508000" y="60960"/>
                      <a:pt x="506730" y="68580"/>
                    </a:cubicBezTo>
                    <a:cubicBezTo>
                      <a:pt x="505460" y="76200"/>
                      <a:pt x="497840" y="83820"/>
                      <a:pt x="491490" y="86360"/>
                    </a:cubicBezTo>
                    <a:cubicBezTo>
                      <a:pt x="485140" y="88900"/>
                      <a:pt x="473710" y="87630"/>
                      <a:pt x="467360" y="83820"/>
                    </a:cubicBezTo>
                    <a:cubicBezTo>
                      <a:pt x="462280" y="78740"/>
                      <a:pt x="455930" y="68580"/>
                      <a:pt x="457200" y="62230"/>
                    </a:cubicBezTo>
                    <a:cubicBezTo>
                      <a:pt x="458470" y="53340"/>
                      <a:pt x="476250" y="36830"/>
                      <a:pt x="483870" y="36830"/>
                    </a:cubicBezTo>
                    <a:cubicBezTo>
                      <a:pt x="492760" y="38100"/>
                      <a:pt x="508000" y="57150"/>
                      <a:pt x="508000" y="66040"/>
                    </a:cubicBezTo>
                    <a:cubicBezTo>
                      <a:pt x="506730" y="73660"/>
                      <a:pt x="497840" y="83820"/>
                      <a:pt x="486410" y="87630"/>
                    </a:cubicBezTo>
                    <a:cubicBezTo>
                      <a:pt x="461010" y="95250"/>
                      <a:pt x="402590" y="68580"/>
                      <a:pt x="350520" y="63500"/>
                    </a:cubicBezTo>
                    <a:cubicBezTo>
                      <a:pt x="280670" y="57150"/>
                      <a:pt x="162560" y="49530"/>
                      <a:pt x="104140" y="58420"/>
                    </a:cubicBezTo>
                    <a:cubicBezTo>
                      <a:pt x="68580" y="64770"/>
                      <a:pt x="40640" y="92710"/>
                      <a:pt x="22860" y="87630"/>
                    </a:cubicBezTo>
                    <a:cubicBezTo>
                      <a:pt x="12700" y="85090"/>
                      <a:pt x="1270" y="71120"/>
                      <a:pt x="1270" y="63500"/>
                    </a:cubicBezTo>
                    <a:cubicBezTo>
                      <a:pt x="0" y="54610"/>
                      <a:pt x="16510" y="39370"/>
                      <a:pt x="16510" y="393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560830" y="1849120"/>
              <a:ext cx="368300" cy="200660"/>
              <a:chOff x="0" y="0"/>
              <a:chExt cx="368300" cy="20066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9530" y="50800"/>
                <a:ext cx="269240" cy="101600"/>
              </a:xfrm>
              <a:custGeom>
                <a:avLst/>
                <a:gdLst/>
                <a:ahLst/>
                <a:cxnLst/>
                <a:rect r="r" b="b" t="t" l="l"/>
                <a:pathLst>
                  <a:path h="101600" w="269240">
                    <a:moveTo>
                      <a:pt x="33020" y="0"/>
                    </a:moveTo>
                    <a:cubicBezTo>
                      <a:pt x="195580" y="26670"/>
                      <a:pt x="234950" y="34290"/>
                      <a:pt x="251460" y="49530"/>
                    </a:cubicBezTo>
                    <a:cubicBezTo>
                      <a:pt x="261620" y="58420"/>
                      <a:pt x="269240" y="74930"/>
                      <a:pt x="266700" y="82550"/>
                    </a:cubicBezTo>
                    <a:cubicBezTo>
                      <a:pt x="262890" y="90170"/>
                      <a:pt x="240030" y="99060"/>
                      <a:pt x="232410" y="96520"/>
                    </a:cubicBezTo>
                    <a:cubicBezTo>
                      <a:pt x="224790" y="92710"/>
                      <a:pt x="217170" y="76200"/>
                      <a:pt x="217170" y="68580"/>
                    </a:cubicBezTo>
                    <a:cubicBezTo>
                      <a:pt x="218440" y="62230"/>
                      <a:pt x="226060" y="53340"/>
                      <a:pt x="232410" y="49530"/>
                    </a:cubicBezTo>
                    <a:cubicBezTo>
                      <a:pt x="238760" y="46990"/>
                      <a:pt x="250190" y="46990"/>
                      <a:pt x="256540" y="50800"/>
                    </a:cubicBezTo>
                    <a:cubicBezTo>
                      <a:pt x="262890" y="55880"/>
                      <a:pt x="269240" y="72390"/>
                      <a:pt x="266700" y="80010"/>
                    </a:cubicBezTo>
                    <a:cubicBezTo>
                      <a:pt x="265430" y="87630"/>
                      <a:pt x="254000" y="96520"/>
                      <a:pt x="242570" y="99060"/>
                    </a:cubicBezTo>
                    <a:cubicBezTo>
                      <a:pt x="223520" y="101600"/>
                      <a:pt x="190500" y="77470"/>
                      <a:pt x="158750" y="69850"/>
                    </a:cubicBezTo>
                    <a:cubicBezTo>
                      <a:pt x="118110" y="60960"/>
                      <a:pt x="44450" y="64770"/>
                      <a:pt x="20320" y="49530"/>
                    </a:cubicBezTo>
                    <a:cubicBezTo>
                      <a:pt x="8890" y="41910"/>
                      <a:pt x="0" y="30480"/>
                      <a:pt x="1270" y="21590"/>
                    </a:cubicBezTo>
                    <a:cubicBezTo>
                      <a:pt x="2540" y="13970"/>
                      <a:pt x="33020" y="0"/>
                      <a:pt x="3302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2496820" y="1536700"/>
              <a:ext cx="176530" cy="873760"/>
              <a:chOff x="0" y="0"/>
              <a:chExt cx="176530" cy="8737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0640" y="49530"/>
                <a:ext cx="106680" cy="773430"/>
              </a:xfrm>
              <a:custGeom>
                <a:avLst/>
                <a:gdLst/>
                <a:ahLst/>
                <a:cxnLst/>
                <a:rect r="r" b="b" t="t" l="l"/>
                <a:pathLst>
                  <a:path h="773430" w="106680">
                    <a:moveTo>
                      <a:pt x="60960" y="21590"/>
                    </a:moveTo>
                    <a:cubicBezTo>
                      <a:pt x="88900" y="323850"/>
                      <a:pt x="106680" y="683260"/>
                      <a:pt x="85090" y="746760"/>
                    </a:cubicBezTo>
                    <a:cubicBezTo>
                      <a:pt x="80010" y="762000"/>
                      <a:pt x="74930" y="769620"/>
                      <a:pt x="67310" y="770890"/>
                    </a:cubicBezTo>
                    <a:cubicBezTo>
                      <a:pt x="58420" y="773430"/>
                      <a:pt x="36830" y="760730"/>
                      <a:pt x="35560" y="753110"/>
                    </a:cubicBezTo>
                    <a:cubicBezTo>
                      <a:pt x="33020" y="744220"/>
                      <a:pt x="46990" y="723900"/>
                      <a:pt x="55880" y="721360"/>
                    </a:cubicBezTo>
                    <a:cubicBezTo>
                      <a:pt x="64770" y="720090"/>
                      <a:pt x="83820" y="735330"/>
                      <a:pt x="85090" y="744220"/>
                    </a:cubicBezTo>
                    <a:cubicBezTo>
                      <a:pt x="86360" y="753110"/>
                      <a:pt x="69850" y="772160"/>
                      <a:pt x="60960" y="772160"/>
                    </a:cubicBezTo>
                    <a:cubicBezTo>
                      <a:pt x="53340" y="772160"/>
                      <a:pt x="41910" y="763270"/>
                      <a:pt x="34290" y="746760"/>
                    </a:cubicBezTo>
                    <a:cubicBezTo>
                      <a:pt x="6350" y="683260"/>
                      <a:pt x="38100" y="326390"/>
                      <a:pt x="30480" y="195580"/>
                    </a:cubicBezTo>
                    <a:cubicBezTo>
                      <a:pt x="25400" y="121920"/>
                      <a:pt x="0" y="55880"/>
                      <a:pt x="10160" y="25400"/>
                    </a:cubicBezTo>
                    <a:cubicBezTo>
                      <a:pt x="15240" y="12700"/>
                      <a:pt x="25400" y="2540"/>
                      <a:pt x="34290" y="1270"/>
                    </a:cubicBezTo>
                    <a:cubicBezTo>
                      <a:pt x="41910" y="0"/>
                      <a:pt x="60960" y="21590"/>
                      <a:pt x="60960" y="2159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2451100" y="1455420"/>
              <a:ext cx="438150" cy="279400"/>
              <a:chOff x="0" y="0"/>
              <a:chExt cx="438150" cy="2794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50800" y="48260"/>
                <a:ext cx="339090" cy="184150"/>
              </a:xfrm>
              <a:custGeom>
                <a:avLst/>
                <a:gdLst/>
                <a:ahLst/>
                <a:cxnLst/>
                <a:rect r="r" b="b" t="t" l="l"/>
                <a:pathLst>
                  <a:path h="184150" w="339090">
                    <a:moveTo>
                      <a:pt x="0" y="147320"/>
                    </a:moveTo>
                    <a:cubicBezTo>
                      <a:pt x="43180" y="57150"/>
                      <a:pt x="66040" y="36830"/>
                      <a:pt x="88900" y="25400"/>
                    </a:cubicBezTo>
                    <a:cubicBezTo>
                      <a:pt x="114300" y="11430"/>
                      <a:pt x="148590" y="3810"/>
                      <a:pt x="176530" y="2540"/>
                    </a:cubicBezTo>
                    <a:cubicBezTo>
                      <a:pt x="200660" y="0"/>
                      <a:pt x="222250" y="1270"/>
                      <a:pt x="245110" y="7620"/>
                    </a:cubicBezTo>
                    <a:cubicBezTo>
                      <a:pt x="273050" y="13970"/>
                      <a:pt x="316230" y="26670"/>
                      <a:pt x="328930" y="41910"/>
                    </a:cubicBezTo>
                    <a:cubicBezTo>
                      <a:pt x="335280" y="50800"/>
                      <a:pt x="339090" y="64770"/>
                      <a:pt x="334010" y="72390"/>
                    </a:cubicBezTo>
                    <a:cubicBezTo>
                      <a:pt x="330200" y="80010"/>
                      <a:pt x="307340" y="86360"/>
                      <a:pt x="299720" y="83820"/>
                    </a:cubicBezTo>
                    <a:cubicBezTo>
                      <a:pt x="292100" y="80010"/>
                      <a:pt x="285750" y="63500"/>
                      <a:pt x="287020" y="55880"/>
                    </a:cubicBezTo>
                    <a:cubicBezTo>
                      <a:pt x="288290" y="48260"/>
                      <a:pt x="295910" y="39370"/>
                      <a:pt x="302260" y="36830"/>
                    </a:cubicBezTo>
                    <a:cubicBezTo>
                      <a:pt x="309880" y="35560"/>
                      <a:pt x="326390" y="39370"/>
                      <a:pt x="332740" y="45720"/>
                    </a:cubicBezTo>
                    <a:cubicBezTo>
                      <a:pt x="336550" y="50800"/>
                      <a:pt x="339090" y="63500"/>
                      <a:pt x="335280" y="69850"/>
                    </a:cubicBezTo>
                    <a:cubicBezTo>
                      <a:pt x="332740" y="77470"/>
                      <a:pt x="322580" y="85090"/>
                      <a:pt x="309880" y="86360"/>
                    </a:cubicBezTo>
                    <a:cubicBezTo>
                      <a:pt x="284480" y="90170"/>
                      <a:pt x="222250" y="53340"/>
                      <a:pt x="187960" y="50800"/>
                    </a:cubicBezTo>
                    <a:cubicBezTo>
                      <a:pt x="161290" y="50800"/>
                      <a:pt x="138430" y="55880"/>
                      <a:pt x="119380" y="64770"/>
                    </a:cubicBezTo>
                    <a:cubicBezTo>
                      <a:pt x="101600" y="73660"/>
                      <a:pt x="86360" y="83820"/>
                      <a:pt x="73660" y="99060"/>
                    </a:cubicBezTo>
                    <a:cubicBezTo>
                      <a:pt x="58420" y="118110"/>
                      <a:pt x="54610" y="166370"/>
                      <a:pt x="40640" y="176530"/>
                    </a:cubicBezTo>
                    <a:cubicBezTo>
                      <a:pt x="31750" y="182880"/>
                      <a:pt x="17780" y="184150"/>
                      <a:pt x="11430" y="179070"/>
                    </a:cubicBezTo>
                    <a:cubicBezTo>
                      <a:pt x="3810" y="175260"/>
                      <a:pt x="0" y="147320"/>
                      <a:pt x="0" y="14732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2428240" y="1874520"/>
              <a:ext cx="414020" cy="199390"/>
              <a:chOff x="0" y="0"/>
              <a:chExt cx="414020" cy="1993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6990" y="50800"/>
                <a:ext cx="317500" cy="102870"/>
              </a:xfrm>
              <a:custGeom>
                <a:avLst/>
                <a:gdLst/>
                <a:ahLst/>
                <a:cxnLst/>
                <a:rect r="r" b="b" t="t" l="l"/>
                <a:pathLst>
                  <a:path h="102870" w="317500">
                    <a:moveTo>
                      <a:pt x="34290" y="0"/>
                    </a:moveTo>
                    <a:cubicBezTo>
                      <a:pt x="212090" y="43180"/>
                      <a:pt x="279400" y="34290"/>
                      <a:pt x="300990" y="48260"/>
                    </a:cubicBezTo>
                    <a:cubicBezTo>
                      <a:pt x="311150" y="54610"/>
                      <a:pt x="317500" y="67310"/>
                      <a:pt x="314960" y="74930"/>
                    </a:cubicBezTo>
                    <a:cubicBezTo>
                      <a:pt x="313690" y="83820"/>
                      <a:pt x="293370" y="97790"/>
                      <a:pt x="285750" y="96520"/>
                    </a:cubicBezTo>
                    <a:cubicBezTo>
                      <a:pt x="276860" y="95250"/>
                      <a:pt x="264160" y="73660"/>
                      <a:pt x="265430" y="64770"/>
                    </a:cubicBezTo>
                    <a:cubicBezTo>
                      <a:pt x="267970" y="57150"/>
                      <a:pt x="289560" y="44450"/>
                      <a:pt x="298450" y="46990"/>
                    </a:cubicBezTo>
                    <a:cubicBezTo>
                      <a:pt x="306070" y="49530"/>
                      <a:pt x="316230" y="72390"/>
                      <a:pt x="313690" y="81280"/>
                    </a:cubicBezTo>
                    <a:cubicBezTo>
                      <a:pt x="312420" y="88900"/>
                      <a:pt x="300990" y="93980"/>
                      <a:pt x="288290" y="96520"/>
                    </a:cubicBezTo>
                    <a:cubicBezTo>
                      <a:pt x="260350" y="102870"/>
                      <a:pt x="196850" y="91440"/>
                      <a:pt x="151130" y="83820"/>
                    </a:cubicBezTo>
                    <a:cubicBezTo>
                      <a:pt x="106680" y="74930"/>
                      <a:pt x="39370" y="66040"/>
                      <a:pt x="17780" y="48260"/>
                    </a:cubicBezTo>
                    <a:cubicBezTo>
                      <a:pt x="6350" y="38100"/>
                      <a:pt x="0" y="20320"/>
                      <a:pt x="3810" y="12700"/>
                    </a:cubicBezTo>
                    <a:cubicBezTo>
                      <a:pt x="6350" y="5080"/>
                      <a:pt x="34290" y="0"/>
                      <a:pt x="3429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2862580" y="1778000"/>
              <a:ext cx="552450" cy="438150"/>
              <a:chOff x="0" y="0"/>
              <a:chExt cx="552450" cy="43815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45720" y="50800"/>
                <a:ext cx="459740" cy="339090"/>
              </a:xfrm>
              <a:custGeom>
                <a:avLst/>
                <a:gdLst/>
                <a:ahLst/>
                <a:cxnLst/>
                <a:rect r="r" b="b" t="t" l="l"/>
                <a:pathLst>
                  <a:path h="339090" w="459740">
                    <a:moveTo>
                      <a:pt x="33020" y="0"/>
                    </a:moveTo>
                    <a:cubicBezTo>
                      <a:pt x="147320" y="41910"/>
                      <a:pt x="173990" y="55880"/>
                      <a:pt x="212090" y="82550"/>
                    </a:cubicBezTo>
                    <a:cubicBezTo>
                      <a:pt x="275590" y="129540"/>
                      <a:pt x="439420" y="256540"/>
                      <a:pt x="455930" y="299720"/>
                    </a:cubicBezTo>
                    <a:cubicBezTo>
                      <a:pt x="459740" y="312420"/>
                      <a:pt x="457200" y="325120"/>
                      <a:pt x="452120" y="330200"/>
                    </a:cubicBezTo>
                    <a:cubicBezTo>
                      <a:pt x="445770" y="335280"/>
                      <a:pt x="420370" y="335280"/>
                      <a:pt x="415290" y="330200"/>
                    </a:cubicBezTo>
                    <a:cubicBezTo>
                      <a:pt x="408940" y="323850"/>
                      <a:pt x="410210" y="298450"/>
                      <a:pt x="417830" y="293370"/>
                    </a:cubicBezTo>
                    <a:cubicBezTo>
                      <a:pt x="424180" y="287020"/>
                      <a:pt x="448310" y="290830"/>
                      <a:pt x="453390" y="297180"/>
                    </a:cubicBezTo>
                    <a:cubicBezTo>
                      <a:pt x="459740" y="303530"/>
                      <a:pt x="458470" y="321310"/>
                      <a:pt x="453390" y="327660"/>
                    </a:cubicBezTo>
                    <a:cubicBezTo>
                      <a:pt x="448310" y="334010"/>
                      <a:pt x="436880" y="339090"/>
                      <a:pt x="424180" y="335280"/>
                    </a:cubicBezTo>
                    <a:cubicBezTo>
                      <a:pt x="381000" y="325120"/>
                      <a:pt x="262890" y="177800"/>
                      <a:pt x="185420" y="127000"/>
                    </a:cubicBezTo>
                    <a:cubicBezTo>
                      <a:pt x="124460" y="86360"/>
                      <a:pt x="25400" y="69850"/>
                      <a:pt x="7620" y="41910"/>
                    </a:cubicBezTo>
                    <a:cubicBezTo>
                      <a:pt x="0" y="30480"/>
                      <a:pt x="1270" y="15240"/>
                      <a:pt x="5080" y="7620"/>
                    </a:cubicBezTo>
                    <a:cubicBezTo>
                      <a:pt x="10160" y="1270"/>
                      <a:pt x="33020" y="0"/>
                      <a:pt x="3302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3050540" y="1732280"/>
              <a:ext cx="337820" cy="532130"/>
              <a:chOff x="0" y="0"/>
              <a:chExt cx="337820" cy="53213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49530" y="46990"/>
                <a:ext cx="242570" cy="436880"/>
              </a:xfrm>
              <a:custGeom>
                <a:avLst/>
                <a:gdLst/>
                <a:ahLst/>
                <a:cxnLst/>
                <a:rect r="r" b="b" t="t" l="l"/>
                <a:pathLst>
                  <a:path h="436880" w="242570">
                    <a:moveTo>
                      <a:pt x="236220" y="43180"/>
                    </a:moveTo>
                    <a:cubicBezTo>
                      <a:pt x="128270" y="205740"/>
                      <a:pt x="80010" y="396240"/>
                      <a:pt x="45720" y="425450"/>
                    </a:cubicBezTo>
                    <a:cubicBezTo>
                      <a:pt x="35560" y="434340"/>
                      <a:pt x="22860" y="436880"/>
                      <a:pt x="16510" y="433070"/>
                    </a:cubicBezTo>
                    <a:cubicBezTo>
                      <a:pt x="7620" y="429260"/>
                      <a:pt x="0" y="407670"/>
                      <a:pt x="2540" y="398780"/>
                    </a:cubicBezTo>
                    <a:cubicBezTo>
                      <a:pt x="5080" y="392430"/>
                      <a:pt x="15240" y="386080"/>
                      <a:pt x="21590" y="384810"/>
                    </a:cubicBezTo>
                    <a:cubicBezTo>
                      <a:pt x="29210" y="383540"/>
                      <a:pt x="40640" y="387350"/>
                      <a:pt x="44450" y="392430"/>
                    </a:cubicBezTo>
                    <a:cubicBezTo>
                      <a:pt x="49530" y="400050"/>
                      <a:pt x="48260" y="422910"/>
                      <a:pt x="41910" y="429260"/>
                    </a:cubicBezTo>
                    <a:cubicBezTo>
                      <a:pt x="35560" y="434340"/>
                      <a:pt x="17780" y="435610"/>
                      <a:pt x="11430" y="430530"/>
                    </a:cubicBezTo>
                    <a:cubicBezTo>
                      <a:pt x="3810" y="425450"/>
                      <a:pt x="1270" y="416560"/>
                      <a:pt x="1270" y="401320"/>
                    </a:cubicBezTo>
                    <a:cubicBezTo>
                      <a:pt x="3810" y="354330"/>
                      <a:pt x="92710" y="175260"/>
                      <a:pt x="121920" y="114300"/>
                    </a:cubicBezTo>
                    <a:cubicBezTo>
                      <a:pt x="137160" y="83820"/>
                      <a:pt x="143510" y="68580"/>
                      <a:pt x="158750" y="49530"/>
                    </a:cubicBezTo>
                    <a:cubicBezTo>
                      <a:pt x="171450" y="31750"/>
                      <a:pt x="189230" y="8890"/>
                      <a:pt x="204470" y="3810"/>
                    </a:cubicBezTo>
                    <a:cubicBezTo>
                      <a:pt x="215900" y="0"/>
                      <a:pt x="232410" y="3810"/>
                      <a:pt x="237490" y="10160"/>
                    </a:cubicBezTo>
                    <a:cubicBezTo>
                      <a:pt x="242570" y="16510"/>
                      <a:pt x="236220" y="43180"/>
                      <a:pt x="236220" y="4318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3558540" y="1633220"/>
              <a:ext cx="701040" cy="655320"/>
              <a:chOff x="0" y="0"/>
              <a:chExt cx="701040" cy="65532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44450" y="50800"/>
                <a:ext cx="604520" cy="557530"/>
              </a:xfrm>
              <a:custGeom>
                <a:avLst/>
                <a:gdLst/>
                <a:ahLst/>
                <a:cxnLst/>
                <a:rect r="r" b="b" t="t" l="l"/>
                <a:pathLst>
                  <a:path h="557530" w="604520">
                    <a:moveTo>
                      <a:pt x="26670" y="0"/>
                    </a:moveTo>
                    <a:cubicBezTo>
                      <a:pt x="93980" y="11430"/>
                      <a:pt x="107950" y="25400"/>
                      <a:pt x="120650" y="52070"/>
                    </a:cubicBezTo>
                    <a:cubicBezTo>
                      <a:pt x="149860" y="115570"/>
                      <a:pt x="133350" y="361950"/>
                      <a:pt x="161290" y="424180"/>
                    </a:cubicBezTo>
                    <a:cubicBezTo>
                      <a:pt x="171450" y="449580"/>
                      <a:pt x="184150" y="459740"/>
                      <a:pt x="201930" y="469900"/>
                    </a:cubicBezTo>
                    <a:cubicBezTo>
                      <a:pt x="219710" y="481330"/>
                      <a:pt x="238760" y="482600"/>
                      <a:pt x="266700" y="487680"/>
                    </a:cubicBezTo>
                    <a:cubicBezTo>
                      <a:pt x="317500" y="495300"/>
                      <a:pt x="419100" y="505460"/>
                      <a:pt x="478790" y="502920"/>
                    </a:cubicBezTo>
                    <a:cubicBezTo>
                      <a:pt x="521970" y="500380"/>
                      <a:pt x="571500" y="474980"/>
                      <a:pt x="589280" y="482600"/>
                    </a:cubicBezTo>
                    <a:cubicBezTo>
                      <a:pt x="598170" y="485140"/>
                      <a:pt x="603250" y="494030"/>
                      <a:pt x="604520" y="500380"/>
                    </a:cubicBezTo>
                    <a:cubicBezTo>
                      <a:pt x="604520" y="509270"/>
                      <a:pt x="596900" y="524510"/>
                      <a:pt x="590550" y="528320"/>
                    </a:cubicBezTo>
                    <a:cubicBezTo>
                      <a:pt x="584200" y="532130"/>
                      <a:pt x="572770" y="530860"/>
                      <a:pt x="566420" y="527050"/>
                    </a:cubicBezTo>
                    <a:cubicBezTo>
                      <a:pt x="560070" y="523240"/>
                      <a:pt x="553720" y="513080"/>
                      <a:pt x="553720" y="506730"/>
                    </a:cubicBezTo>
                    <a:cubicBezTo>
                      <a:pt x="553720" y="499110"/>
                      <a:pt x="557530" y="488950"/>
                      <a:pt x="563880" y="485140"/>
                    </a:cubicBezTo>
                    <a:cubicBezTo>
                      <a:pt x="570230" y="480060"/>
                      <a:pt x="588010" y="480060"/>
                      <a:pt x="594360" y="485140"/>
                    </a:cubicBezTo>
                    <a:cubicBezTo>
                      <a:pt x="600710" y="488950"/>
                      <a:pt x="604520" y="499110"/>
                      <a:pt x="604520" y="506730"/>
                    </a:cubicBezTo>
                    <a:cubicBezTo>
                      <a:pt x="604520" y="513080"/>
                      <a:pt x="600710" y="520700"/>
                      <a:pt x="591820" y="527050"/>
                    </a:cubicBezTo>
                    <a:cubicBezTo>
                      <a:pt x="574040" y="539750"/>
                      <a:pt x="521970" y="549910"/>
                      <a:pt x="477520" y="553720"/>
                    </a:cubicBezTo>
                    <a:cubicBezTo>
                      <a:pt x="415290" y="557530"/>
                      <a:pt x="308610" y="547370"/>
                      <a:pt x="251460" y="535940"/>
                    </a:cubicBezTo>
                    <a:cubicBezTo>
                      <a:pt x="215900" y="528320"/>
                      <a:pt x="189230" y="521970"/>
                      <a:pt x="166370" y="505460"/>
                    </a:cubicBezTo>
                    <a:cubicBezTo>
                      <a:pt x="143510" y="488950"/>
                      <a:pt x="125730" y="472440"/>
                      <a:pt x="111760" y="438150"/>
                    </a:cubicBezTo>
                    <a:cubicBezTo>
                      <a:pt x="83820" y="368300"/>
                      <a:pt x="96520" y="135890"/>
                      <a:pt x="78740" y="80010"/>
                    </a:cubicBezTo>
                    <a:cubicBezTo>
                      <a:pt x="73660" y="62230"/>
                      <a:pt x="71120" y="53340"/>
                      <a:pt x="60960" y="45720"/>
                    </a:cubicBezTo>
                    <a:cubicBezTo>
                      <a:pt x="48260" y="38100"/>
                      <a:pt x="13970" y="48260"/>
                      <a:pt x="6350" y="39370"/>
                    </a:cubicBezTo>
                    <a:cubicBezTo>
                      <a:pt x="0" y="33020"/>
                      <a:pt x="2540" y="16510"/>
                      <a:pt x="6350" y="10160"/>
                    </a:cubicBezTo>
                    <a:cubicBezTo>
                      <a:pt x="10160" y="3810"/>
                      <a:pt x="26670" y="0"/>
                      <a:pt x="2667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624840" y="2833370"/>
              <a:ext cx="537210" cy="704850"/>
              <a:chOff x="0" y="0"/>
              <a:chExt cx="537210" cy="70485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40640" y="49530"/>
                <a:ext cx="458470" cy="604520"/>
              </a:xfrm>
              <a:custGeom>
                <a:avLst/>
                <a:gdLst/>
                <a:ahLst/>
                <a:cxnLst/>
                <a:rect r="r" b="b" t="t" l="l"/>
                <a:pathLst>
                  <a:path h="604520" w="458470">
                    <a:moveTo>
                      <a:pt x="59690" y="20320"/>
                    </a:moveTo>
                    <a:cubicBezTo>
                      <a:pt x="81280" y="336550"/>
                      <a:pt x="76200" y="417830"/>
                      <a:pt x="62230" y="443230"/>
                    </a:cubicBezTo>
                    <a:cubicBezTo>
                      <a:pt x="57150" y="452120"/>
                      <a:pt x="52070" y="457200"/>
                      <a:pt x="44450" y="458470"/>
                    </a:cubicBezTo>
                    <a:cubicBezTo>
                      <a:pt x="38100" y="459740"/>
                      <a:pt x="26670" y="458470"/>
                      <a:pt x="21590" y="452120"/>
                    </a:cubicBezTo>
                    <a:cubicBezTo>
                      <a:pt x="12700" y="439420"/>
                      <a:pt x="20320" y="391160"/>
                      <a:pt x="25400" y="360680"/>
                    </a:cubicBezTo>
                    <a:cubicBezTo>
                      <a:pt x="31750" y="327660"/>
                      <a:pt x="44450" y="290830"/>
                      <a:pt x="59690" y="259080"/>
                    </a:cubicBezTo>
                    <a:cubicBezTo>
                      <a:pt x="74930" y="227330"/>
                      <a:pt x="96520" y="194310"/>
                      <a:pt x="116840" y="170180"/>
                    </a:cubicBezTo>
                    <a:cubicBezTo>
                      <a:pt x="135890" y="148590"/>
                      <a:pt x="152400" y="125730"/>
                      <a:pt x="175260" y="115570"/>
                    </a:cubicBezTo>
                    <a:cubicBezTo>
                      <a:pt x="198120" y="104140"/>
                      <a:pt x="229870" y="99060"/>
                      <a:pt x="254000" y="104140"/>
                    </a:cubicBezTo>
                    <a:cubicBezTo>
                      <a:pt x="279400" y="109220"/>
                      <a:pt x="304800" y="127000"/>
                      <a:pt x="322580" y="146050"/>
                    </a:cubicBezTo>
                    <a:cubicBezTo>
                      <a:pt x="341630" y="167640"/>
                      <a:pt x="354330" y="195580"/>
                      <a:pt x="367030" y="226060"/>
                    </a:cubicBezTo>
                    <a:cubicBezTo>
                      <a:pt x="381000" y="261620"/>
                      <a:pt x="387350" y="298450"/>
                      <a:pt x="397510" y="344170"/>
                    </a:cubicBezTo>
                    <a:cubicBezTo>
                      <a:pt x="412750" y="410210"/>
                      <a:pt x="458470" y="544830"/>
                      <a:pt x="444500" y="580390"/>
                    </a:cubicBezTo>
                    <a:cubicBezTo>
                      <a:pt x="439420" y="595630"/>
                      <a:pt x="424180" y="604520"/>
                      <a:pt x="415290" y="604520"/>
                    </a:cubicBezTo>
                    <a:cubicBezTo>
                      <a:pt x="407670" y="603250"/>
                      <a:pt x="394970" y="590550"/>
                      <a:pt x="393700" y="581660"/>
                    </a:cubicBezTo>
                    <a:cubicBezTo>
                      <a:pt x="393700" y="574040"/>
                      <a:pt x="402590" y="558800"/>
                      <a:pt x="408940" y="554990"/>
                    </a:cubicBezTo>
                    <a:cubicBezTo>
                      <a:pt x="415290" y="552450"/>
                      <a:pt x="427990" y="553720"/>
                      <a:pt x="433070" y="557530"/>
                    </a:cubicBezTo>
                    <a:cubicBezTo>
                      <a:pt x="439420" y="562610"/>
                      <a:pt x="445770" y="579120"/>
                      <a:pt x="443230" y="586740"/>
                    </a:cubicBezTo>
                    <a:cubicBezTo>
                      <a:pt x="441960" y="593090"/>
                      <a:pt x="433070" y="601980"/>
                      <a:pt x="426720" y="603250"/>
                    </a:cubicBezTo>
                    <a:cubicBezTo>
                      <a:pt x="417830" y="604520"/>
                      <a:pt x="405130" y="598170"/>
                      <a:pt x="394970" y="584200"/>
                    </a:cubicBezTo>
                    <a:cubicBezTo>
                      <a:pt x="364490" y="543560"/>
                      <a:pt x="344170" y="316230"/>
                      <a:pt x="321310" y="248920"/>
                    </a:cubicBezTo>
                    <a:cubicBezTo>
                      <a:pt x="311150" y="218440"/>
                      <a:pt x="304800" y="203200"/>
                      <a:pt x="292100" y="185420"/>
                    </a:cubicBezTo>
                    <a:cubicBezTo>
                      <a:pt x="280670" y="171450"/>
                      <a:pt x="266700" y="157480"/>
                      <a:pt x="251460" y="152400"/>
                    </a:cubicBezTo>
                    <a:cubicBezTo>
                      <a:pt x="236220" y="147320"/>
                      <a:pt x="218440" y="148590"/>
                      <a:pt x="204470" y="154940"/>
                    </a:cubicBezTo>
                    <a:cubicBezTo>
                      <a:pt x="187960" y="161290"/>
                      <a:pt x="173990" y="180340"/>
                      <a:pt x="160020" y="198120"/>
                    </a:cubicBezTo>
                    <a:cubicBezTo>
                      <a:pt x="142240" y="219710"/>
                      <a:pt x="121920" y="242570"/>
                      <a:pt x="106680" y="275590"/>
                    </a:cubicBezTo>
                    <a:cubicBezTo>
                      <a:pt x="87630" y="318770"/>
                      <a:pt x="78740" y="417830"/>
                      <a:pt x="62230" y="443230"/>
                    </a:cubicBezTo>
                    <a:cubicBezTo>
                      <a:pt x="57150" y="452120"/>
                      <a:pt x="52070" y="457200"/>
                      <a:pt x="44450" y="458470"/>
                    </a:cubicBezTo>
                    <a:cubicBezTo>
                      <a:pt x="38100" y="459740"/>
                      <a:pt x="27940" y="459740"/>
                      <a:pt x="21590" y="452120"/>
                    </a:cubicBezTo>
                    <a:cubicBezTo>
                      <a:pt x="2540" y="426720"/>
                      <a:pt x="33020" y="266700"/>
                      <a:pt x="29210" y="189230"/>
                    </a:cubicBezTo>
                    <a:cubicBezTo>
                      <a:pt x="26670" y="128270"/>
                      <a:pt x="0" y="55880"/>
                      <a:pt x="10160" y="26670"/>
                    </a:cubicBezTo>
                    <a:cubicBezTo>
                      <a:pt x="13970" y="12700"/>
                      <a:pt x="24130" y="2540"/>
                      <a:pt x="31750" y="1270"/>
                    </a:cubicBezTo>
                    <a:cubicBezTo>
                      <a:pt x="40640" y="0"/>
                      <a:pt x="59690" y="20320"/>
                      <a:pt x="59690" y="2032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1445260" y="3075940"/>
              <a:ext cx="364490" cy="222250"/>
              <a:chOff x="0" y="0"/>
              <a:chExt cx="364490" cy="22225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45720" y="50800"/>
                <a:ext cx="267970" cy="129540"/>
              </a:xfrm>
              <a:custGeom>
                <a:avLst/>
                <a:gdLst/>
                <a:ahLst/>
                <a:cxnLst/>
                <a:rect r="r" b="b" t="t" l="l"/>
                <a:pathLst>
                  <a:path h="129540" w="267970">
                    <a:moveTo>
                      <a:pt x="36830" y="0"/>
                    </a:moveTo>
                    <a:cubicBezTo>
                      <a:pt x="262890" y="81280"/>
                      <a:pt x="267970" y="96520"/>
                      <a:pt x="265430" y="104140"/>
                    </a:cubicBezTo>
                    <a:cubicBezTo>
                      <a:pt x="262890" y="111760"/>
                      <a:pt x="247650" y="120650"/>
                      <a:pt x="238760" y="120650"/>
                    </a:cubicBezTo>
                    <a:cubicBezTo>
                      <a:pt x="232410" y="119380"/>
                      <a:pt x="222250" y="113030"/>
                      <a:pt x="219710" y="106680"/>
                    </a:cubicBezTo>
                    <a:cubicBezTo>
                      <a:pt x="215900" y="99060"/>
                      <a:pt x="219710" y="82550"/>
                      <a:pt x="224790" y="76200"/>
                    </a:cubicBezTo>
                    <a:cubicBezTo>
                      <a:pt x="229870" y="71120"/>
                      <a:pt x="241300" y="67310"/>
                      <a:pt x="247650" y="69850"/>
                    </a:cubicBezTo>
                    <a:cubicBezTo>
                      <a:pt x="255270" y="72390"/>
                      <a:pt x="267970" y="85090"/>
                      <a:pt x="267970" y="93980"/>
                    </a:cubicBezTo>
                    <a:cubicBezTo>
                      <a:pt x="266700" y="102870"/>
                      <a:pt x="256540" y="116840"/>
                      <a:pt x="242570" y="120650"/>
                    </a:cubicBezTo>
                    <a:cubicBezTo>
                      <a:pt x="205740" y="129540"/>
                      <a:pt x="41910" y="74930"/>
                      <a:pt x="15240" y="45720"/>
                    </a:cubicBezTo>
                    <a:cubicBezTo>
                      <a:pt x="3810" y="34290"/>
                      <a:pt x="0" y="16510"/>
                      <a:pt x="5080" y="8890"/>
                    </a:cubicBezTo>
                    <a:cubicBezTo>
                      <a:pt x="8890" y="1270"/>
                      <a:pt x="36830" y="0"/>
                      <a:pt x="3683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1417320" y="3337560"/>
              <a:ext cx="368300" cy="166370"/>
              <a:chOff x="0" y="0"/>
              <a:chExt cx="368300" cy="16637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49530" y="38100"/>
                <a:ext cx="267970" cy="78740"/>
              </a:xfrm>
              <a:custGeom>
                <a:avLst/>
                <a:gdLst/>
                <a:ahLst/>
                <a:cxnLst/>
                <a:rect r="r" b="b" t="t" l="l"/>
                <a:pathLst>
                  <a:path h="78740" w="267970">
                    <a:moveTo>
                      <a:pt x="31750" y="12700"/>
                    </a:moveTo>
                    <a:cubicBezTo>
                      <a:pt x="139700" y="29210"/>
                      <a:pt x="223520" y="0"/>
                      <a:pt x="247650" y="12700"/>
                    </a:cubicBezTo>
                    <a:cubicBezTo>
                      <a:pt x="260350" y="19050"/>
                      <a:pt x="267970" y="36830"/>
                      <a:pt x="266700" y="45720"/>
                    </a:cubicBezTo>
                    <a:cubicBezTo>
                      <a:pt x="265430" y="53340"/>
                      <a:pt x="250190" y="64770"/>
                      <a:pt x="241300" y="63500"/>
                    </a:cubicBezTo>
                    <a:cubicBezTo>
                      <a:pt x="233680" y="62230"/>
                      <a:pt x="215900" y="44450"/>
                      <a:pt x="217170" y="36830"/>
                    </a:cubicBezTo>
                    <a:cubicBezTo>
                      <a:pt x="217170" y="27940"/>
                      <a:pt x="237490" y="11430"/>
                      <a:pt x="245110" y="12700"/>
                    </a:cubicBezTo>
                    <a:cubicBezTo>
                      <a:pt x="254000" y="13970"/>
                      <a:pt x="267970" y="34290"/>
                      <a:pt x="266700" y="41910"/>
                    </a:cubicBezTo>
                    <a:cubicBezTo>
                      <a:pt x="266700" y="49530"/>
                      <a:pt x="260350" y="57150"/>
                      <a:pt x="252730" y="60960"/>
                    </a:cubicBezTo>
                    <a:cubicBezTo>
                      <a:pt x="238760" y="68580"/>
                      <a:pt x="207010" y="67310"/>
                      <a:pt x="181610" y="68580"/>
                    </a:cubicBezTo>
                    <a:cubicBezTo>
                      <a:pt x="153670" y="72390"/>
                      <a:pt x="119380" y="78740"/>
                      <a:pt x="90170" y="76200"/>
                    </a:cubicBezTo>
                    <a:cubicBezTo>
                      <a:pt x="66040" y="74930"/>
                      <a:pt x="36830" y="72390"/>
                      <a:pt x="21590" y="63500"/>
                    </a:cubicBezTo>
                    <a:cubicBezTo>
                      <a:pt x="10160" y="55880"/>
                      <a:pt x="0" y="44450"/>
                      <a:pt x="1270" y="35560"/>
                    </a:cubicBezTo>
                    <a:cubicBezTo>
                      <a:pt x="2540" y="27940"/>
                      <a:pt x="31750" y="12700"/>
                      <a:pt x="31750" y="1270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7" id="57"/>
            <p:cNvGrpSpPr/>
            <p:nvPr/>
          </p:nvGrpSpPr>
          <p:grpSpPr>
            <a:xfrm rot="0">
              <a:off x="2617470" y="2905760"/>
              <a:ext cx="176530" cy="632460"/>
              <a:chOff x="0" y="0"/>
              <a:chExt cx="176530" cy="63246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38100" y="49530"/>
                <a:ext cx="87630" cy="533400"/>
              </a:xfrm>
              <a:custGeom>
                <a:avLst/>
                <a:gdLst/>
                <a:ahLst/>
                <a:cxnLst/>
                <a:rect r="r" b="b" t="t" l="l"/>
                <a:pathLst>
                  <a:path h="533400" w="87630">
                    <a:moveTo>
                      <a:pt x="87630" y="26670"/>
                    </a:moveTo>
                    <a:cubicBezTo>
                      <a:pt x="83820" y="359410"/>
                      <a:pt x="74930" y="473710"/>
                      <a:pt x="63500" y="508000"/>
                    </a:cubicBezTo>
                    <a:cubicBezTo>
                      <a:pt x="59690" y="519430"/>
                      <a:pt x="57150" y="524510"/>
                      <a:pt x="50800" y="528320"/>
                    </a:cubicBezTo>
                    <a:cubicBezTo>
                      <a:pt x="44450" y="532130"/>
                      <a:pt x="33020" y="532130"/>
                      <a:pt x="26670" y="529590"/>
                    </a:cubicBezTo>
                    <a:cubicBezTo>
                      <a:pt x="20320" y="525780"/>
                      <a:pt x="13970" y="516890"/>
                      <a:pt x="12700" y="510540"/>
                    </a:cubicBezTo>
                    <a:cubicBezTo>
                      <a:pt x="11430" y="502920"/>
                      <a:pt x="15240" y="492760"/>
                      <a:pt x="20320" y="487680"/>
                    </a:cubicBezTo>
                    <a:cubicBezTo>
                      <a:pt x="25400" y="482600"/>
                      <a:pt x="36830" y="480060"/>
                      <a:pt x="43180" y="481330"/>
                    </a:cubicBezTo>
                    <a:cubicBezTo>
                      <a:pt x="50800" y="482600"/>
                      <a:pt x="59690" y="490220"/>
                      <a:pt x="62230" y="496570"/>
                    </a:cubicBezTo>
                    <a:cubicBezTo>
                      <a:pt x="64770" y="504190"/>
                      <a:pt x="63500" y="514350"/>
                      <a:pt x="58420" y="520700"/>
                    </a:cubicBezTo>
                    <a:cubicBezTo>
                      <a:pt x="54610" y="527050"/>
                      <a:pt x="44450" y="533400"/>
                      <a:pt x="38100" y="532130"/>
                    </a:cubicBezTo>
                    <a:cubicBezTo>
                      <a:pt x="29210" y="530860"/>
                      <a:pt x="17780" y="519430"/>
                      <a:pt x="12700" y="505460"/>
                    </a:cubicBezTo>
                    <a:cubicBezTo>
                      <a:pt x="0" y="467360"/>
                      <a:pt x="31750" y="359410"/>
                      <a:pt x="36830" y="281940"/>
                    </a:cubicBezTo>
                    <a:cubicBezTo>
                      <a:pt x="40640" y="198120"/>
                      <a:pt x="17780" y="55880"/>
                      <a:pt x="36830" y="20320"/>
                    </a:cubicBezTo>
                    <a:cubicBezTo>
                      <a:pt x="44450" y="7620"/>
                      <a:pt x="57150" y="0"/>
                      <a:pt x="64770" y="1270"/>
                    </a:cubicBezTo>
                    <a:cubicBezTo>
                      <a:pt x="73660" y="2540"/>
                      <a:pt x="87630" y="26670"/>
                      <a:pt x="87630" y="266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2595880" y="2813050"/>
              <a:ext cx="558800" cy="196850"/>
              <a:chOff x="0" y="0"/>
              <a:chExt cx="558800" cy="19685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46990" y="48260"/>
                <a:ext cx="461010" cy="97790"/>
              </a:xfrm>
              <a:custGeom>
                <a:avLst/>
                <a:gdLst/>
                <a:ahLst/>
                <a:cxnLst/>
                <a:rect r="r" b="b" t="t" l="l"/>
                <a:pathLst>
                  <a:path h="97790" w="461010">
                    <a:moveTo>
                      <a:pt x="8890" y="54610"/>
                    </a:moveTo>
                    <a:cubicBezTo>
                      <a:pt x="67310" y="11430"/>
                      <a:pt x="128270" y="5080"/>
                      <a:pt x="184150" y="2540"/>
                    </a:cubicBezTo>
                    <a:cubicBezTo>
                      <a:pt x="257810" y="0"/>
                      <a:pt x="410210" y="7620"/>
                      <a:pt x="443230" y="24130"/>
                    </a:cubicBezTo>
                    <a:cubicBezTo>
                      <a:pt x="453390" y="29210"/>
                      <a:pt x="457200" y="35560"/>
                      <a:pt x="459740" y="41910"/>
                    </a:cubicBezTo>
                    <a:cubicBezTo>
                      <a:pt x="461010" y="48260"/>
                      <a:pt x="458470" y="59690"/>
                      <a:pt x="453390" y="64770"/>
                    </a:cubicBezTo>
                    <a:cubicBezTo>
                      <a:pt x="449580" y="69850"/>
                      <a:pt x="438150" y="73660"/>
                      <a:pt x="431800" y="73660"/>
                    </a:cubicBezTo>
                    <a:cubicBezTo>
                      <a:pt x="424180" y="72390"/>
                      <a:pt x="415290" y="66040"/>
                      <a:pt x="412750" y="59690"/>
                    </a:cubicBezTo>
                    <a:cubicBezTo>
                      <a:pt x="408940" y="53340"/>
                      <a:pt x="408940" y="41910"/>
                      <a:pt x="412750" y="35560"/>
                    </a:cubicBezTo>
                    <a:cubicBezTo>
                      <a:pt x="416560" y="29210"/>
                      <a:pt x="425450" y="22860"/>
                      <a:pt x="433070" y="22860"/>
                    </a:cubicBezTo>
                    <a:cubicBezTo>
                      <a:pt x="441960" y="22860"/>
                      <a:pt x="459740" y="38100"/>
                      <a:pt x="459740" y="46990"/>
                    </a:cubicBezTo>
                    <a:cubicBezTo>
                      <a:pt x="461010" y="55880"/>
                      <a:pt x="454660" y="66040"/>
                      <a:pt x="441960" y="72390"/>
                    </a:cubicBezTo>
                    <a:cubicBezTo>
                      <a:pt x="401320" y="92710"/>
                      <a:pt x="171450" y="54610"/>
                      <a:pt x="113030" y="57150"/>
                    </a:cubicBezTo>
                    <a:cubicBezTo>
                      <a:pt x="91440" y="58420"/>
                      <a:pt x="83820" y="57150"/>
                      <a:pt x="69850" y="63500"/>
                    </a:cubicBezTo>
                    <a:cubicBezTo>
                      <a:pt x="55880" y="69850"/>
                      <a:pt x="40640" y="96520"/>
                      <a:pt x="27940" y="97790"/>
                    </a:cubicBezTo>
                    <a:cubicBezTo>
                      <a:pt x="19050" y="97790"/>
                      <a:pt x="6350" y="90170"/>
                      <a:pt x="3810" y="82550"/>
                    </a:cubicBezTo>
                    <a:cubicBezTo>
                      <a:pt x="0" y="74930"/>
                      <a:pt x="8890" y="54610"/>
                      <a:pt x="8890" y="5461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2642870" y="3145790"/>
              <a:ext cx="535940" cy="176530"/>
              <a:chOff x="0" y="0"/>
              <a:chExt cx="535940" cy="17653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48260" y="50800"/>
                <a:ext cx="436880" cy="91440"/>
              </a:xfrm>
              <a:custGeom>
                <a:avLst/>
                <a:gdLst/>
                <a:ahLst/>
                <a:cxnLst/>
                <a:rect r="r" b="b" t="t" l="l"/>
                <a:pathLst>
                  <a:path h="91440" w="436880">
                    <a:moveTo>
                      <a:pt x="31750" y="0"/>
                    </a:moveTo>
                    <a:cubicBezTo>
                      <a:pt x="226060" y="25400"/>
                      <a:pt x="384810" y="2540"/>
                      <a:pt x="419100" y="25400"/>
                    </a:cubicBezTo>
                    <a:cubicBezTo>
                      <a:pt x="431800" y="33020"/>
                      <a:pt x="436880" y="49530"/>
                      <a:pt x="434340" y="58420"/>
                    </a:cubicBezTo>
                    <a:cubicBezTo>
                      <a:pt x="431800" y="66040"/>
                      <a:pt x="415290" y="76200"/>
                      <a:pt x="407670" y="73660"/>
                    </a:cubicBezTo>
                    <a:cubicBezTo>
                      <a:pt x="398780" y="72390"/>
                      <a:pt x="383540" y="53340"/>
                      <a:pt x="386080" y="44450"/>
                    </a:cubicBezTo>
                    <a:cubicBezTo>
                      <a:pt x="387350" y="36830"/>
                      <a:pt x="407670" y="22860"/>
                      <a:pt x="416560" y="24130"/>
                    </a:cubicBezTo>
                    <a:cubicBezTo>
                      <a:pt x="424180" y="25400"/>
                      <a:pt x="435610" y="39370"/>
                      <a:pt x="435610" y="48260"/>
                    </a:cubicBezTo>
                    <a:cubicBezTo>
                      <a:pt x="436880" y="55880"/>
                      <a:pt x="430530" y="67310"/>
                      <a:pt x="419100" y="73660"/>
                    </a:cubicBezTo>
                    <a:cubicBezTo>
                      <a:pt x="383540" y="91440"/>
                      <a:pt x="223520" y="76200"/>
                      <a:pt x="149860" y="69850"/>
                    </a:cubicBezTo>
                    <a:cubicBezTo>
                      <a:pt x="97790" y="64770"/>
                      <a:pt x="36830" y="64770"/>
                      <a:pt x="15240" y="48260"/>
                    </a:cubicBezTo>
                    <a:cubicBezTo>
                      <a:pt x="5080" y="39370"/>
                      <a:pt x="0" y="25400"/>
                      <a:pt x="2540" y="16510"/>
                    </a:cubicBezTo>
                    <a:cubicBezTo>
                      <a:pt x="5080" y="8890"/>
                      <a:pt x="31750" y="0"/>
                      <a:pt x="31750" y="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3" id="63"/>
            <p:cNvGrpSpPr/>
            <p:nvPr/>
          </p:nvGrpSpPr>
          <p:grpSpPr>
            <a:xfrm rot="0">
              <a:off x="3343910" y="2857500"/>
              <a:ext cx="722630" cy="655320"/>
              <a:chOff x="0" y="0"/>
              <a:chExt cx="722630" cy="65532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41910" y="49530"/>
                <a:ext cx="629920" cy="556260"/>
              </a:xfrm>
              <a:custGeom>
                <a:avLst/>
                <a:gdLst/>
                <a:ahLst/>
                <a:cxnLst/>
                <a:rect r="r" b="b" t="t" l="l"/>
                <a:pathLst>
                  <a:path h="556260" w="629920">
                    <a:moveTo>
                      <a:pt x="125730" y="26670"/>
                    </a:moveTo>
                    <a:cubicBezTo>
                      <a:pt x="118110" y="182880"/>
                      <a:pt x="45720" y="394970"/>
                      <a:pt x="57150" y="440690"/>
                    </a:cubicBezTo>
                    <a:cubicBezTo>
                      <a:pt x="60960" y="454660"/>
                      <a:pt x="71120" y="457200"/>
                      <a:pt x="78740" y="464820"/>
                    </a:cubicBezTo>
                    <a:cubicBezTo>
                      <a:pt x="87630" y="472440"/>
                      <a:pt x="95250" y="482600"/>
                      <a:pt x="110490" y="487680"/>
                    </a:cubicBezTo>
                    <a:cubicBezTo>
                      <a:pt x="138430" y="499110"/>
                      <a:pt x="190500" y="500380"/>
                      <a:pt x="241300" y="501650"/>
                    </a:cubicBezTo>
                    <a:cubicBezTo>
                      <a:pt x="313690" y="502920"/>
                      <a:pt x="436880" y="496570"/>
                      <a:pt x="502920" y="485140"/>
                    </a:cubicBezTo>
                    <a:cubicBezTo>
                      <a:pt x="546100" y="478790"/>
                      <a:pt x="584200" y="450850"/>
                      <a:pt x="605790" y="457200"/>
                    </a:cubicBezTo>
                    <a:cubicBezTo>
                      <a:pt x="618490" y="461010"/>
                      <a:pt x="629920" y="476250"/>
                      <a:pt x="629920" y="485140"/>
                    </a:cubicBezTo>
                    <a:cubicBezTo>
                      <a:pt x="629920" y="492760"/>
                      <a:pt x="615950" y="506730"/>
                      <a:pt x="608330" y="508000"/>
                    </a:cubicBezTo>
                    <a:cubicBezTo>
                      <a:pt x="599440" y="508000"/>
                      <a:pt x="580390" y="494030"/>
                      <a:pt x="579120" y="485140"/>
                    </a:cubicBezTo>
                    <a:cubicBezTo>
                      <a:pt x="577850" y="477520"/>
                      <a:pt x="594360" y="457200"/>
                      <a:pt x="603250" y="457200"/>
                    </a:cubicBezTo>
                    <a:cubicBezTo>
                      <a:pt x="610870" y="457200"/>
                      <a:pt x="628650" y="473710"/>
                      <a:pt x="629920" y="482600"/>
                    </a:cubicBezTo>
                    <a:cubicBezTo>
                      <a:pt x="629920" y="490220"/>
                      <a:pt x="622300" y="500380"/>
                      <a:pt x="610870" y="506730"/>
                    </a:cubicBezTo>
                    <a:cubicBezTo>
                      <a:pt x="591820" y="520700"/>
                      <a:pt x="546100" y="528320"/>
                      <a:pt x="506730" y="535940"/>
                    </a:cubicBezTo>
                    <a:cubicBezTo>
                      <a:pt x="458470" y="544830"/>
                      <a:pt x="394970" y="552450"/>
                      <a:pt x="337820" y="553720"/>
                    </a:cubicBezTo>
                    <a:cubicBezTo>
                      <a:pt x="280670" y="556260"/>
                      <a:pt x="209550" y="552450"/>
                      <a:pt x="162560" y="546100"/>
                    </a:cubicBezTo>
                    <a:cubicBezTo>
                      <a:pt x="130810" y="542290"/>
                      <a:pt x="104140" y="539750"/>
                      <a:pt x="81280" y="529590"/>
                    </a:cubicBezTo>
                    <a:cubicBezTo>
                      <a:pt x="63500" y="520700"/>
                      <a:pt x="49530" y="508000"/>
                      <a:pt x="36830" y="492760"/>
                    </a:cubicBezTo>
                    <a:cubicBezTo>
                      <a:pt x="25400" y="478790"/>
                      <a:pt x="12700" y="467360"/>
                      <a:pt x="8890" y="441960"/>
                    </a:cubicBezTo>
                    <a:cubicBezTo>
                      <a:pt x="0" y="381000"/>
                      <a:pt x="67310" y="185420"/>
                      <a:pt x="74930" y="109220"/>
                    </a:cubicBezTo>
                    <a:cubicBezTo>
                      <a:pt x="78740" y="69850"/>
                      <a:pt x="66040" y="38100"/>
                      <a:pt x="74930" y="20320"/>
                    </a:cubicBezTo>
                    <a:cubicBezTo>
                      <a:pt x="81280" y="8890"/>
                      <a:pt x="95250" y="0"/>
                      <a:pt x="102870" y="1270"/>
                    </a:cubicBezTo>
                    <a:cubicBezTo>
                      <a:pt x="111760" y="2540"/>
                      <a:pt x="125730" y="26670"/>
                      <a:pt x="125730" y="2667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2260600" y="3625850"/>
              <a:ext cx="1925320" cy="195580"/>
              <a:chOff x="0" y="0"/>
              <a:chExt cx="1925320" cy="19558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46990" y="39370"/>
                <a:ext cx="1828800" cy="123190"/>
              </a:xfrm>
              <a:custGeom>
                <a:avLst/>
                <a:gdLst/>
                <a:ahLst/>
                <a:cxnLst/>
                <a:rect r="r" b="b" t="t" l="l"/>
                <a:pathLst>
                  <a:path h="123190" w="1828800">
                    <a:moveTo>
                      <a:pt x="30480" y="11430"/>
                    </a:moveTo>
                    <a:cubicBezTo>
                      <a:pt x="223520" y="39370"/>
                      <a:pt x="651510" y="52070"/>
                      <a:pt x="933450" y="54610"/>
                    </a:cubicBezTo>
                    <a:cubicBezTo>
                      <a:pt x="1219200" y="55880"/>
                      <a:pt x="1718310" y="0"/>
                      <a:pt x="1802130" y="35560"/>
                    </a:cubicBezTo>
                    <a:cubicBezTo>
                      <a:pt x="1819910" y="41910"/>
                      <a:pt x="1828800" y="53340"/>
                      <a:pt x="1827530" y="62230"/>
                    </a:cubicBezTo>
                    <a:cubicBezTo>
                      <a:pt x="1827530" y="69850"/>
                      <a:pt x="1808480" y="86360"/>
                      <a:pt x="1799590" y="86360"/>
                    </a:cubicBezTo>
                    <a:cubicBezTo>
                      <a:pt x="1791970" y="85090"/>
                      <a:pt x="1776730" y="64770"/>
                      <a:pt x="1778000" y="57150"/>
                    </a:cubicBezTo>
                    <a:cubicBezTo>
                      <a:pt x="1779270" y="48260"/>
                      <a:pt x="1799590" y="34290"/>
                      <a:pt x="1808480" y="35560"/>
                    </a:cubicBezTo>
                    <a:cubicBezTo>
                      <a:pt x="1816100" y="36830"/>
                      <a:pt x="1827530" y="50800"/>
                      <a:pt x="1827530" y="58420"/>
                    </a:cubicBezTo>
                    <a:cubicBezTo>
                      <a:pt x="1827530" y="67310"/>
                      <a:pt x="1819910" y="78740"/>
                      <a:pt x="1802130" y="86360"/>
                    </a:cubicBezTo>
                    <a:cubicBezTo>
                      <a:pt x="1719580" y="123190"/>
                      <a:pt x="1219200" y="106680"/>
                      <a:pt x="932180" y="105410"/>
                    </a:cubicBezTo>
                    <a:cubicBezTo>
                      <a:pt x="648970" y="102870"/>
                      <a:pt x="224790" y="96520"/>
                      <a:pt x="90170" y="74930"/>
                    </a:cubicBezTo>
                    <a:cubicBezTo>
                      <a:pt x="46990" y="68580"/>
                      <a:pt x="16510" y="64770"/>
                      <a:pt x="5080" y="52070"/>
                    </a:cubicBezTo>
                    <a:cubicBezTo>
                      <a:pt x="0" y="44450"/>
                      <a:pt x="0" y="29210"/>
                      <a:pt x="3810" y="22860"/>
                    </a:cubicBezTo>
                    <a:cubicBezTo>
                      <a:pt x="8890" y="16510"/>
                      <a:pt x="30480" y="11430"/>
                      <a:pt x="30480" y="1143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2405380" y="3928110"/>
              <a:ext cx="509270" cy="594360"/>
              <a:chOff x="0" y="0"/>
              <a:chExt cx="509270" cy="59436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46990" y="50800"/>
                <a:ext cx="411480" cy="494030"/>
              </a:xfrm>
              <a:custGeom>
                <a:avLst/>
                <a:gdLst/>
                <a:ahLst/>
                <a:cxnLst/>
                <a:rect r="r" b="b" t="t" l="l"/>
                <a:pathLst>
                  <a:path h="494030" w="411480">
                    <a:moveTo>
                      <a:pt x="3810" y="68580"/>
                    </a:moveTo>
                    <a:cubicBezTo>
                      <a:pt x="52070" y="12700"/>
                      <a:pt x="80010" y="0"/>
                      <a:pt x="104140" y="0"/>
                    </a:cubicBezTo>
                    <a:cubicBezTo>
                      <a:pt x="129540" y="1270"/>
                      <a:pt x="158750" y="20320"/>
                      <a:pt x="181610" y="35560"/>
                    </a:cubicBezTo>
                    <a:cubicBezTo>
                      <a:pt x="205740" y="52070"/>
                      <a:pt x="226060" y="72390"/>
                      <a:pt x="242570" y="96520"/>
                    </a:cubicBezTo>
                    <a:cubicBezTo>
                      <a:pt x="260350" y="120650"/>
                      <a:pt x="274320" y="153670"/>
                      <a:pt x="284480" y="181610"/>
                    </a:cubicBezTo>
                    <a:cubicBezTo>
                      <a:pt x="294640" y="209550"/>
                      <a:pt x="303530" y="237490"/>
                      <a:pt x="302260" y="264160"/>
                    </a:cubicBezTo>
                    <a:cubicBezTo>
                      <a:pt x="300990" y="289560"/>
                      <a:pt x="292100" y="316230"/>
                      <a:pt x="280670" y="336550"/>
                    </a:cubicBezTo>
                    <a:cubicBezTo>
                      <a:pt x="269240" y="355600"/>
                      <a:pt x="252730" y="375920"/>
                      <a:pt x="233680" y="386080"/>
                    </a:cubicBezTo>
                    <a:cubicBezTo>
                      <a:pt x="214630" y="396240"/>
                      <a:pt x="189230" y="397510"/>
                      <a:pt x="163830" y="394970"/>
                    </a:cubicBezTo>
                    <a:cubicBezTo>
                      <a:pt x="132080" y="391160"/>
                      <a:pt x="71120" y="374650"/>
                      <a:pt x="58420" y="356870"/>
                    </a:cubicBezTo>
                    <a:cubicBezTo>
                      <a:pt x="50800" y="345440"/>
                      <a:pt x="52070" y="326390"/>
                      <a:pt x="58420" y="318770"/>
                    </a:cubicBezTo>
                    <a:cubicBezTo>
                      <a:pt x="67310" y="307340"/>
                      <a:pt x="90170" y="303530"/>
                      <a:pt x="111760" y="304800"/>
                    </a:cubicBezTo>
                    <a:cubicBezTo>
                      <a:pt x="151130" y="304800"/>
                      <a:pt x="226060" y="335280"/>
                      <a:pt x="267970" y="353060"/>
                    </a:cubicBezTo>
                    <a:cubicBezTo>
                      <a:pt x="298450" y="365760"/>
                      <a:pt x="321310" y="375920"/>
                      <a:pt x="344170" y="392430"/>
                    </a:cubicBezTo>
                    <a:cubicBezTo>
                      <a:pt x="367030" y="410210"/>
                      <a:pt x="401320" y="438150"/>
                      <a:pt x="407670" y="455930"/>
                    </a:cubicBezTo>
                    <a:cubicBezTo>
                      <a:pt x="411480" y="464820"/>
                      <a:pt x="411480" y="473710"/>
                      <a:pt x="407670" y="478790"/>
                    </a:cubicBezTo>
                    <a:cubicBezTo>
                      <a:pt x="403860" y="485140"/>
                      <a:pt x="394970" y="492760"/>
                      <a:pt x="387350" y="492760"/>
                    </a:cubicBezTo>
                    <a:cubicBezTo>
                      <a:pt x="379730" y="492760"/>
                      <a:pt x="364490" y="483870"/>
                      <a:pt x="361950" y="476250"/>
                    </a:cubicBezTo>
                    <a:cubicBezTo>
                      <a:pt x="358140" y="468630"/>
                      <a:pt x="364490" y="452120"/>
                      <a:pt x="369570" y="447040"/>
                    </a:cubicBezTo>
                    <a:cubicBezTo>
                      <a:pt x="375920" y="441960"/>
                      <a:pt x="387350" y="440690"/>
                      <a:pt x="393700" y="443230"/>
                    </a:cubicBezTo>
                    <a:cubicBezTo>
                      <a:pt x="401320" y="447040"/>
                      <a:pt x="411480" y="461010"/>
                      <a:pt x="410210" y="468630"/>
                    </a:cubicBezTo>
                    <a:cubicBezTo>
                      <a:pt x="408940" y="477520"/>
                      <a:pt x="394970" y="491490"/>
                      <a:pt x="382270" y="492760"/>
                    </a:cubicBezTo>
                    <a:cubicBezTo>
                      <a:pt x="354330" y="494030"/>
                      <a:pt x="297180" y="424180"/>
                      <a:pt x="251460" y="401320"/>
                    </a:cubicBezTo>
                    <a:cubicBezTo>
                      <a:pt x="209550" y="379730"/>
                      <a:pt x="154940" y="359410"/>
                      <a:pt x="119380" y="354330"/>
                    </a:cubicBezTo>
                    <a:cubicBezTo>
                      <a:pt x="95250" y="350520"/>
                      <a:pt x="68580" y="364490"/>
                      <a:pt x="58420" y="356870"/>
                    </a:cubicBezTo>
                    <a:cubicBezTo>
                      <a:pt x="52070" y="350520"/>
                      <a:pt x="49530" y="335280"/>
                      <a:pt x="52070" y="328930"/>
                    </a:cubicBezTo>
                    <a:cubicBezTo>
                      <a:pt x="54610" y="321310"/>
                      <a:pt x="63500" y="313690"/>
                      <a:pt x="74930" y="312420"/>
                    </a:cubicBezTo>
                    <a:cubicBezTo>
                      <a:pt x="101600" y="307340"/>
                      <a:pt x="176530" y="358140"/>
                      <a:pt x="207010" y="346710"/>
                    </a:cubicBezTo>
                    <a:cubicBezTo>
                      <a:pt x="231140" y="336550"/>
                      <a:pt x="248920" y="300990"/>
                      <a:pt x="252730" y="270510"/>
                    </a:cubicBezTo>
                    <a:cubicBezTo>
                      <a:pt x="257810" y="232410"/>
                      <a:pt x="226060" y="165100"/>
                      <a:pt x="205740" y="130810"/>
                    </a:cubicBezTo>
                    <a:cubicBezTo>
                      <a:pt x="191770" y="107950"/>
                      <a:pt x="175260" y="93980"/>
                      <a:pt x="157480" y="80010"/>
                    </a:cubicBezTo>
                    <a:cubicBezTo>
                      <a:pt x="142240" y="67310"/>
                      <a:pt x="123190" y="49530"/>
                      <a:pt x="107950" y="46990"/>
                    </a:cubicBezTo>
                    <a:cubicBezTo>
                      <a:pt x="95250" y="45720"/>
                      <a:pt x="82550" y="50800"/>
                      <a:pt x="71120" y="58420"/>
                    </a:cubicBezTo>
                    <a:cubicBezTo>
                      <a:pt x="54610" y="67310"/>
                      <a:pt x="38100" y="105410"/>
                      <a:pt x="25400" y="107950"/>
                    </a:cubicBezTo>
                    <a:cubicBezTo>
                      <a:pt x="17780" y="110490"/>
                      <a:pt x="7620" y="104140"/>
                      <a:pt x="3810" y="97790"/>
                    </a:cubicBezTo>
                    <a:cubicBezTo>
                      <a:pt x="0" y="91440"/>
                      <a:pt x="3810" y="68580"/>
                      <a:pt x="3810" y="6858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2929890" y="3959860"/>
              <a:ext cx="392430" cy="490220"/>
              <a:chOff x="0" y="0"/>
              <a:chExt cx="392430" cy="49022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44450" y="48260"/>
                <a:ext cx="306070" cy="392430"/>
              </a:xfrm>
              <a:custGeom>
                <a:avLst/>
                <a:gdLst/>
                <a:ahLst/>
                <a:cxnLst/>
                <a:rect r="r" b="b" t="t" l="l"/>
                <a:pathLst>
                  <a:path h="392430" w="306070">
                    <a:moveTo>
                      <a:pt x="55880" y="213360"/>
                    </a:moveTo>
                    <a:cubicBezTo>
                      <a:pt x="69850" y="358140"/>
                      <a:pt x="57150" y="361950"/>
                      <a:pt x="49530" y="360680"/>
                    </a:cubicBezTo>
                    <a:cubicBezTo>
                      <a:pt x="40640" y="359410"/>
                      <a:pt x="31750" y="351790"/>
                      <a:pt x="27940" y="340360"/>
                    </a:cubicBezTo>
                    <a:cubicBezTo>
                      <a:pt x="19050" y="303530"/>
                      <a:pt x="80010" y="139700"/>
                      <a:pt x="109220" y="80010"/>
                    </a:cubicBezTo>
                    <a:cubicBezTo>
                      <a:pt x="125730" y="45720"/>
                      <a:pt x="147320" y="8890"/>
                      <a:pt x="163830" y="2540"/>
                    </a:cubicBezTo>
                    <a:cubicBezTo>
                      <a:pt x="171450" y="0"/>
                      <a:pt x="181610" y="2540"/>
                      <a:pt x="186690" y="7620"/>
                    </a:cubicBezTo>
                    <a:cubicBezTo>
                      <a:pt x="193040" y="12700"/>
                      <a:pt x="189230" y="29210"/>
                      <a:pt x="195580" y="34290"/>
                    </a:cubicBezTo>
                    <a:cubicBezTo>
                      <a:pt x="203200" y="40640"/>
                      <a:pt x="220980" y="29210"/>
                      <a:pt x="231140" y="38100"/>
                    </a:cubicBezTo>
                    <a:cubicBezTo>
                      <a:pt x="251460" y="53340"/>
                      <a:pt x="267970" y="118110"/>
                      <a:pt x="279400" y="166370"/>
                    </a:cubicBezTo>
                    <a:cubicBezTo>
                      <a:pt x="292100" y="224790"/>
                      <a:pt x="306070" y="330200"/>
                      <a:pt x="297180" y="364490"/>
                    </a:cubicBezTo>
                    <a:cubicBezTo>
                      <a:pt x="293370" y="378460"/>
                      <a:pt x="287020" y="388620"/>
                      <a:pt x="279400" y="389890"/>
                    </a:cubicBezTo>
                    <a:cubicBezTo>
                      <a:pt x="270510" y="392430"/>
                      <a:pt x="248920" y="381000"/>
                      <a:pt x="246380" y="372110"/>
                    </a:cubicBezTo>
                    <a:cubicBezTo>
                      <a:pt x="245110" y="364490"/>
                      <a:pt x="257810" y="342900"/>
                      <a:pt x="266700" y="341630"/>
                    </a:cubicBezTo>
                    <a:cubicBezTo>
                      <a:pt x="274320" y="339090"/>
                      <a:pt x="294640" y="354330"/>
                      <a:pt x="297180" y="361950"/>
                    </a:cubicBezTo>
                    <a:cubicBezTo>
                      <a:pt x="298450" y="370840"/>
                      <a:pt x="281940" y="389890"/>
                      <a:pt x="274320" y="391160"/>
                    </a:cubicBezTo>
                    <a:cubicBezTo>
                      <a:pt x="266700" y="392430"/>
                      <a:pt x="254000" y="386080"/>
                      <a:pt x="247650" y="374650"/>
                    </a:cubicBezTo>
                    <a:cubicBezTo>
                      <a:pt x="231140" y="346710"/>
                      <a:pt x="241300" y="237490"/>
                      <a:pt x="231140" y="182880"/>
                    </a:cubicBezTo>
                    <a:cubicBezTo>
                      <a:pt x="223520" y="140970"/>
                      <a:pt x="215900" y="102870"/>
                      <a:pt x="199390" y="74930"/>
                    </a:cubicBezTo>
                    <a:cubicBezTo>
                      <a:pt x="185420" y="50800"/>
                      <a:pt x="147320" y="33020"/>
                      <a:pt x="147320" y="19050"/>
                    </a:cubicBezTo>
                    <a:cubicBezTo>
                      <a:pt x="147320" y="12700"/>
                      <a:pt x="157480" y="5080"/>
                      <a:pt x="163830" y="2540"/>
                    </a:cubicBezTo>
                    <a:cubicBezTo>
                      <a:pt x="170180" y="1270"/>
                      <a:pt x="181610" y="2540"/>
                      <a:pt x="186690" y="7620"/>
                    </a:cubicBezTo>
                    <a:cubicBezTo>
                      <a:pt x="193040" y="12700"/>
                      <a:pt x="196850" y="24130"/>
                      <a:pt x="195580" y="34290"/>
                    </a:cubicBezTo>
                    <a:cubicBezTo>
                      <a:pt x="193040" y="52070"/>
                      <a:pt x="170180" y="67310"/>
                      <a:pt x="157480" y="96520"/>
                    </a:cubicBezTo>
                    <a:cubicBezTo>
                      <a:pt x="132080" y="151130"/>
                      <a:pt x="101600" y="318770"/>
                      <a:pt x="74930" y="349250"/>
                    </a:cubicBezTo>
                    <a:cubicBezTo>
                      <a:pt x="66040" y="358140"/>
                      <a:pt x="57150" y="361950"/>
                      <a:pt x="49530" y="360680"/>
                    </a:cubicBezTo>
                    <a:cubicBezTo>
                      <a:pt x="41910" y="359410"/>
                      <a:pt x="35560" y="354330"/>
                      <a:pt x="30480" y="346710"/>
                    </a:cubicBezTo>
                    <a:cubicBezTo>
                      <a:pt x="17780" y="326390"/>
                      <a:pt x="0" y="248920"/>
                      <a:pt x="6350" y="223520"/>
                    </a:cubicBezTo>
                    <a:cubicBezTo>
                      <a:pt x="8890" y="210820"/>
                      <a:pt x="17780" y="198120"/>
                      <a:pt x="26670" y="196850"/>
                    </a:cubicBezTo>
                    <a:cubicBezTo>
                      <a:pt x="34290" y="195580"/>
                      <a:pt x="55880" y="213360"/>
                      <a:pt x="55880" y="21336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1" id="71"/>
            <p:cNvGrpSpPr/>
            <p:nvPr/>
          </p:nvGrpSpPr>
          <p:grpSpPr>
            <a:xfrm rot="0">
              <a:off x="2979420" y="3914140"/>
              <a:ext cx="558800" cy="247650"/>
              <a:chOff x="0" y="0"/>
              <a:chExt cx="558800" cy="24765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46990" y="41910"/>
                <a:ext cx="462280" cy="154940"/>
              </a:xfrm>
              <a:custGeom>
                <a:avLst/>
                <a:gdLst/>
                <a:ahLst/>
                <a:cxnLst/>
                <a:rect r="r" b="b" t="t" l="l"/>
                <a:pathLst>
                  <a:path h="154940" w="462280">
                    <a:moveTo>
                      <a:pt x="16510" y="106680"/>
                    </a:moveTo>
                    <a:cubicBezTo>
                      <a:pt x="171450" y="41910"/>
                      <a:pt x="383540" y="0"/>
                      <a:pt x="431800" y="8890"/>
                    </a:cubicBezTo>
                    <a:cubicBezTo>
                      <a:pt x="447040" y="11430"/>
                      <a:pt x="454660" y="16510"/>
                      <a:pt x="458470" y="24130"/>
                    </a:cubicBezTo>
                    <a:cubicBezTo>
                      <a:pt x="462280" y="30480"/>
                      <a:pt x="461010" y="41910"/>
                      <a:pt x="457200" y="48260"/>
                    </a:cubicBezTo>
                    <a:cubicBezTo>
                      <a:pt x="453390" y="53340"/>
                      <a:pt x="443230" y="59690"/>
                      <a:pt x="435610" y="59690"/>
                    </a:cubicBezTo>
                    <a:cubicBezTo>
                      <a:pt x="427990" y="58420"/>
                      <a:pt x="414020" y="48260"/>
                      <a:pt x="411480" y="40640"/>
                    </a:cubicBezTo>
                    <a:cubicBezTo>
                      <a:pt x="408940" y="34290"/>
                      <a:pt x="411480" y="22860"/>
                      <a:pt x="415290" y="17780"/>
                    </a:cubicBezTo>
                    <a:cubicBezTo>
                      <a:pt x="421640" y="11430"/>
                      <a:pt x="438150" y="7620"/>
                      <a:pt x="445770" y="10160"/>
                    </a:cubicBezTo>
                    <a:cubicBezTo>
                      <a:pt x="452120" y="12700"/>
                      <a:pt x="459740" y="22860"/>
                      <a:pt x="461010" y="29210"/>
                    </a:cubicBezTo>
                    <a:cubicBezTo>
                      <a:pt x="461010" y="36830"/>
                      <a:pt x="457200" y="48260"/>
                      <a:pt x="447040" y="57150"/>
                    </a:cubicBezTo>
                    <a:cubicBezTo>
                      <a:pt x="408940" y="83820"/>
                      <a:pt x="194310" y="87630"/>
                      <a:pt x="120650" y="111760"/>
                    </a:cubicBezTo>
                    <a:cubicBezTo>
                      <a:pt x="81280" y="124460"/>
                      <a:pt x="54610" y="154940"/>
                      <a:pt x="33020" y="154940"/>
                    </a:cubicBezTo>
                    <a:cubicBezTo>
                      <a:pt x="20320" y="154940"/>
                      <a:pt x="6350" y="146050"/>
                      <a:pt x="3810" y="138430"/>
                    </a:cubicBezTo>
                    <a:cubicBezTo>
                      <a:pt x="0" y="130810"/>
                      <a:pt x="16510" y="106680"/>
                      <a:pt x="16510" y="10668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3434080" y="3916680"/>
              <a:ext cx="775970" cy="246380"/>
              <a:chOff x="0" y="0"/>
              <a:chExt cx="775970" cy="24638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49530" y="40640"/>
                <a:ext cx="676910" cy="158750"/>
              </a:xfrm>
              <a:custGeom>
                <a:avLst/>
                <a:gdLst/>
                <a:ahLst/>
                <a:cxnLst/>
                <a:rect r="r" b="b" t="t" l="l"/>
                <a:pathLst>
                  <a:path h="158750" w="676910">
                    <a:moveTo>
                      <a:pt x="16510" y="105410"/>
                    </a:moveTo>
                    <a:cubicBezTo>
                      <a:pt x="288290" y="30480"/>
                      <a:pt x="481330" y="16510"/>
                      <a:pt x="567690" y="12700"/>
                    </a:cubicBezTo>
                    <a:cubicBezTo>
                      <a:pt x="609600" y="10160"/>
                      <a:pt x="648970" y="0"/>
                      <a:pt x="664210" y="11430"/>
                    </a:cubicBezTo>
                    <a:cubicBezTo>
                      <a:pt x="673100" y="17780"/>
                      <a:pt x="676910" y="33020"/>
                      <a:pt x="674370" y="40640"/>
                    </a:cubicBezTo>
                    <a:cubicBezTo>
                      <a:pt x="671830" y="48260"/>
                      <a:pt x="657860" y="57150"/>
                      <a:pt x="648970" y="58420"/>
                    </a:cubicBezTo>
                    <a:cubicBezTo>
                      <a:pt x="642620" y="58420"/>
                      <a:pt x="632460" y="52070"/>
                      <a:pt x="628650" y="45720"/>
                    </a:cubicBezTo>
                    <a:cubicBezTo>
                      <a:pt x="624840" y="39370"/>
                      <a:pt x="623570" y="27940"/>
                      <a:pt x="627380" y="21590"/>
                    </a:cubicBezTo>
                    <a:cubicBezTo>
                      <a:pt x="632460" y="15240"/>
                      <a:pt x="654050" y="7620"/>
                      <a:pt x="662940" y="10160"/>
                    </a:cubicBezTo>
                    <a:cubicBezTo>
                      <a:pt x="669290" y="12700"/>
                      <a:pt x="675640" y="22860"/>
                      <a:pt x="675640" y="29210"/>
                    </a:cubicBezTo>
                    <a:cubicBezTo>
                      <a:pt x="675640" y="38100"/>
                      <a:pt x="671830" y="48260"/>
                      <a:pt x="660400" y="55880"/>
                    </a:cubicBezTo>
                    <a:cubicBezTo>
                      <a:pt x="612140" y="86360"/>
                      <a:pt x="314960" y="76200"/>
                      <a:pt x="200660" y="100330"/>
                    </a:cubicBezTo>
                    <a:cubicBezTo>
                      <a:pt x="128270" y="114300"/>
                      <a:pt x="62230" y="158750"/>
                      <a:pt x="29210" y="153670"/>
                    </a:cubicBezTo>
                    <a:cubicBezTo>
                      <a:pt x="15240" y="152400"/>
                      <a:pt x="3810" y="143510"/>
                      <a:pt x="1270" y="134620"/>
                    </a:cubicBezTo>
                    <a:cubicBezTo>
                      <a:pt x="0" y="127000"/>
                      <a:pt x="16510" y="105410"/>
                      <a:pt x="16510" y="10541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5" id="75"/>
            <p:cNvGrpSpPr/>
            <p:nvPr/>
          </p:nvGrpSpPr>
          <p:grpSpPr>
            <a:xfrm rot="0">
              <a:off x="3769360" y="3986530"/>
              <a:ext cx="224790" cy="656590"/>
              <a:chOff x="0" y="0"/>
              <a:chExt cx="224790" cy="65659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40640" y="49530"/>
                <a:ext cx="143510" cy="556260"/>
              </a:xfrm>
              <a:custGeom>
                <a:avLst/>
                <a:gdLst/>
                <a:ahLst/>
                <a:cxnLst/>
                <a:rect r="r" b="b" t="t" l="l"/>
                <a:pathLst>
                  <a:path h="556260" w="143510">
                    <a:moveTo>
                      <a:pt x="60960" y="20320"/>
                    </a:moveTo>
                    <a:cubicBezTo>
                      <a:pt x="124460" y="330200"/>
                      <a:pt x="128270" y="373380"/>
                      <a:pt x="130810" y="417830"/>
                    </a:cubicBezTo>
                    <a:cubicBezTo>
                      <a:pt x="133350" y="459740"/>
                      <a:pt x="143510" y="516890"/>
                      <a:pt x="132080" y="537210"/>
                    </a:cubicBezTo>
                    <a:cubicBezTo>
                      <a:pt x="127000" y="548640"/>
                      <a:pt x="115570" y="556260"/>
                      <a:pt x="107950" y="554990"/>
                    </a:cubicBezTo>
                    <a:cubicBezTo>
                      <a:pt x="99060" y="554990"/>
                      <a:pt x="85090" y="543560"/>
                      <a:pt x="83820" y="535940"/>
                    </a:cubicBezTo>
                    <a:cubicBezTo>
                      <a:pt x="82550" y="527050"/>
                      <a:pt x="95250" y="506730"/>
                      <a:pt x="102870" y="505460"/>
                    </a:cubicBezTo>
                    <a:cubicBezTo>
                      <a:pt x="111760" y="502920"/>
                      <a:pt x="130810" y="518160"/>
                      <a:pt x="133350" y="527050"/>
                    </a:cubicBezTo>
                    <a:cubicBezTo>
                      <a:pt x="134620" y="534670"/>
                      <a:pt x="125730" y="551180"/>
                      <a:pt x="118110" y="553720"/>
                    </a:cubicBezTo>
                    <a:cubicBezTo>
                      <a:pt x="109220" y="556260"/>
                      <a:pt x="92710" y="551180"/>
                      <a:pt x="83820" y="538480"/>
                    </a:cubicBezTo>
                    <a:cubicBezTo>
                      <a:pt x="60960" y="506730"/>
                      <a:pt x="78740" y="370840"/>
                      <a:pt x="67310" y="287020"/>
                    </a:cubicBezTo>
                    <a:cubicBezTo>
                      <a:pt x="54610" y="200660"/>
                      <a:pt x="0" y="66040"/>
                      <a:pt x="10160" y="25400"/>
                    </a:cubicBezTo>
                    <a:cubicBezTo>
                      <a:pt x="13970" y="11430"/>
                      <a:pt x="24130" y="1270"/>
                      <a:pt x="33020" y="1270"/>
                    </a:cubicBezTo>
                    <a:cubicBezTo>
                      <a:pt x="40640" y="0"/>
                      <a:pt x="60960" y="20320"/>
                      <a:pt x="60960" y="20320"/>
                    </a:cubicBezTo>
                  </a:path>
                </a:pathLst>
              </a:custGeom>
              <a:solidFill>
                <a:srgbClr val="333333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00290"/>
            <a:ext cx="14967934" cy="2338740"/>
          </a:xfrm>
          <a:custGeom>
            <a:avLst/>
            <a:gdLst/>
            <a:ahLst/>
            <a:cxnLst/>
            <a:rect r="r" b="b" t="t" l="l"/>
            <a:pathLst>
              <a:path h="2338740" w="14967934">
                <a:moveTo>
                  <a:pt x="0" y="0"/>
                </a:moveTo>
                <a:lnTo>
                  <a:pt x="14967934" y="0"/>
                </a:lnTo>
                <a:lnTo>
                  <a:pt x="14967934" y="2338740"/>
                </a:lnTo>
                <a:lnTo>
                  <a:pt x="0" y="233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462880"/>
            <a:ext cx="14967934" cy="4340701"/>
          </a:xfrm>
          <a:custGeom>
            <a:avLst/>
            <a:gdLst/>
            <a:ahLst/>
            <a:cxnLst/>
            <a:rect r="r" b="b" t="t" l="l"/>
            <a:pathLst>
              <a:path h="4340701" w="14967934">
                <a:moveTo>
                  <a:pt x="0" y="0"/>
                </a:moveTo>
                <a:lnTo>
                  <a:pt x="14967934" y="0"/>
                </a:lnTo>
                <a:lnTo>
                  <a:pt x="14967934" y="4340700"/>
                </a:lnTo>
                <a:lnTo>
                  <a:pt x="0" y="4340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191752" y="6416597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5881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 SCREW (TORSION)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8731"/>
            <a:ext cx="14627821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 SCREW (BUCKLING)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972162">
            <a:off x="13351271" y="-1191826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29" y="0"/>
                </a:moveTo>
                <a:lnTo>
                  <a:pt x="0" y="0"/>
                </a:lnTo>
                <a:lnTo>
                  <a:pt x="0" y="3381039"/>
                </a:lnTo>
                <a:lnTo>
                  <a:pt x="6232329" y="3381039"/>
                </a:lnTo>
                <a:lnTo>
                  <a:pt x="62323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060" y="1727399"/>
            <a:ext cx="14386364" cy="8308125"/>
          </a:xfrm>
          <a:custGeom>
            <a:avLst/>
            <a:gdLst/>
            <a:ahLst/>
            <a:cxnLst/>
            <a:rect r="r" b="b" t="t" l="l"/>
            <a:pathLst>
              <a:path h="8308125" w="14386364">
                <a:moveTo>
                  <a:pt x="0" y="0"/>
                </a:moveTo>
                <a:lnTo>
                  <a:pt x="14386364" y="0"/>
                </a:lnTo>
                <a:lnTo>
                  <a:pt x="14386364" y="8308125"/>
                </a:lnTo>
                <a:lnTo>
                  <a:pt x="0" y="8308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777373" y="826242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4"/>
                </a:lnTo>
                <a:lnTo>
                  <a:pt x="19944337" y="6199364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39789" y="6096964"/>
            <a:ext cx="641463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Assumption: 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Forces acting on Y-direction is critical force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1255"/>
            <a:ext cx="18288000" cy="7012649"/>
            <a:chOff x="0" y="0"/>
            <a:chExt cx="4816593" cy="1846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46953"/>
            </a:xfrm>
            <a:custGeom>
              <a:avLst/>
              <a:gdLst/>
              <a:ahLst/>
              <a:cxnLst/>
              <a:rect r="r" b="b" t="t" l="l"/>
              <a:pathLst>
                <a:path h="18469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6953"/>
                  </a:lnTo>
                  <a:lnTo>
                    <a:pt x="0" y="1846953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85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72162">
            <a:off x="14143135" y="-1012769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72833" y="2048851"/>
            <a:ext cx="1930022" cy="694808"/>
          </a:xfrm>
          <a:custGeom>
            <a:avLst/>
            <a:gdLst/>
            <a:ahLst/>
            <a:cxnLst/>
            <a:rect r="r" b="b" t="t" l="l"/>
            <a:pathLst>
              <a:path h="694808" w="1930022">
                <a:moveTo>
                  <a:pt x="0" y="0"/>
                </a:moveTo>
                <a:lnTo>
                  <a:pt x="1930022" y="0"/>
                </a:lnTo>
                <a:lnTo>
                  <a:pt x="1930022" y="694808"/>
                </a:lnTo>
                <a:lnTo>
                  <a:pt x="0" y="694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9425" y="706326"/>
            <a:ext cx="15053430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DIMENSIONS OF LEAD SCREW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625" y="3955492"/>
            <a:ext cx="924674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diameter (considering torsion) = 7.7 mm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425" y="2191209"/>
            <a:ext cx="1660987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calculation is done in Matlab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length of Lead Screw = 760 cm (Basic Lab IIT Jodhpur)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725" y="5155642"/>
            <a:ext cx="80762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diameter (buckling) = 1.5 cm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8401" y="6527655"/>
            <a:ext cx="1049796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diameter(buckling) &gt; diameter(torsion)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625" y="8009889"/>
            <a:ext cx="1614798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Final diameter of lead screw : 2 cm (Considering additional safety)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95381" y="6875552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455337">
            <a:off x="13228435" y="-908635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7407" y="1580007"/>
            <a:ext cx="16773185" cy="702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Guideways &amp; Carriage – FG260 (High-Grade Cast Iron):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1165863" indent="-388621" lvl="2">
              <a:lnSpc>
                <a:spcPts val="4347"/>
              </a:lnSpc>
              <a:buFont typeface="Arial"/>
              <a:buChar char="⚬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FG260 has higher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hardness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improved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wear resistance</a:t>
            </a:r>
          </a:p>
          <a:p>
            <a:pPr algn="l" marL="1165863" indent="-388621" lvl="2">
              <a:lnSpc>
                <a:spcPts val="4347"/>
              </a:lnSpc>
              <a:buFont typeface="Arial"/>
              <a:buChar char="⚬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Its excellent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self-lubricating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damping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properties help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 friction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absorb vibrations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during carriage movement.</a:t>
            </a:r>
          </a:p>
          <a:p>
            <a:pPr algn="l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Leadscrew – ANSI 1045 (Medium Carbon Steel)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ANSI 1045 steel offers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tensile strength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good machinability, ideal for handling axial loads in the screw mechanism.</a:t>
            </a:r>
          </a:p>
          <a:p>
            <a:pPr algn="l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Bed – FG200 (Gray Cast Iron):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Its good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castability 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compressive strength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make it ideal for the rigid and stable base structure of the lathe.</a:t>
            </a:r>
          </a:p>
          <a:p>
            <a:pPr algn="l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 Holder – Cast Alloy Steel: 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Cast alloy steel offers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toughness 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wear resistance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making it suitable to withstand cutting forces and shocks.</a:t>
            </a:r>
          </a:p>
          <a:p>
            <a:pPr algn="l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 – HSS (High-Speed Steel):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HSS retains </a:t>
            </a:r>
            <a:r>
              <a:rPr lang="en-US" b="true" sz="2700" spc="18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hardness at elevated temperatures</a:t>
            </a: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ideal for cutting operations at high speeds.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2951" y="679450"/>
            <a:ext cx="807234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MATERIAL SELECTION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6366" y="5591716"/>
            <a:ext cx="5001634" cy="4695284"/>
          </a:xfrm>
          <a:custGeom>
            <a:avLst/>
            <a:gdLst/>
            <a:ahLst/>
            <a:cxnLst/>
            <a:rect r="r" b="b" t="t" l="l"/>
            <a:pathLst>
              <a:path h="4695284" w="5001634">
                <a:moveTo>
                  <a:pt x="0" y="0"/>
                </a:moveTo>
                <a:lnTo>
                  <a:pt x="5001634" y="0"/>
                </a:lnTo>
                <a:lnTo>
                  <a:pt x="5001634" y="4695284"/>
                </a:lnTo>
                <a:lnTo>
                  <a:pt x="0" y="469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527320"/>
            <a:ext cx="5828962" cy="3759680"/>
          </a:xfrm>
          <a:custGeom>
            <a:avLst/>
            <a:gdLst/>
            <a:ahLst/>
            <a:cxnLst/>
            <a:rect r="r" b="b" t="t" l="l"/>
            <a:pathLst>
              <a:path h="3759680" w="5828962">
                <a:moveTo>
                  <a:pt x="0" y="0"/>
                </a:moveTo>
                <a:lnTo>
                  <a:pt x="5828962" y="0"/>
                </a:lnTo>
                <a:lnTo>
                  <a:pt x="5828962" y="3759680"/>
                </a:lnTo>
                <a:lnTo>
                  <a:pt x="0" y="375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7113" y="3089275"/>
            <a:ext cx="15713774" cy="205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SOLIDWORKS</a:t>
            </a:r>
          </a:p>
          <a:p>
            <a:pPr algn="ctr">
              <a:lnSpc>
                <a:spcPts val="8050"/>
              </a:lnSpc>
            </a:pPr>
            <a:r>
              <a:rPr lang="en-US" sz="7000">
                <a:solidFill>
                  <a:srgbClr val="B84300"/>
                </a:solidFill>
                <a:latin typeface="Montserrat"/>
                <a:ea typeface="Montserrat"/>
                <a:cs typeface="Montserrat"/>
                <a:sym typeface="Montserrat"/>
              </a:rPr>
              <a:t>OBSERVATIONS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234940"/>
            <a:ext cx="9144000" cy="4994910"/>
          </a:xfrm>
          <a:custGeom>
            <a:avLst/>
            <a:gdLst/>
            <a:ahLst/>
            <a:cxnLst/>
            <a:rect r="r" b="b" t="t" l="l"/>
            <a:pathLst>
              <a:path h="4994910" w="9144000">
                <a:moveTo>
                  <a:pt x="0" y="0"/>
                </a:moveTo>
                <a:lnTo>
                  <a:pt x="9144000" y="0"/>
                </a:lnTo>
                <a:lnTo>
                  <a:pt x="914400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9144000" cy="4994910"/>
          </a:xfrm>
          <a:custGeom>
            <a:avLst/>
            <a:gdLst/>
            <a:ahLst/>
            <a:cxnLst/>
            <a:rect r="r" b="b" t="t" l="l"/>
            <a:pathLst>
              <a:path h="4994910" w="9144000">
                <a:moveTo>
                  <a:pt x="0" y="0"/>
                </a:moveTo>
                <a:lnTo>
                  <a:pt x="9144000" y="0"/>
                </a:lnTo>
                <a:lnTo>
                  <a:pt x="914400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234940"/>
            <a:ext cx="9144000" cy="4994910"/>
          </a:xfrm>
          <a:custGeom>
            <a:avLst/>
            <a:gdLst/>
            <a:ahLst/>
            <a:cxnLst/>
            <a:rect r="r" b="b" t="t" l="l"/>
            <a:pathLst>
              <a:path h="4994910" w="9144000">
                <a:moveTo>
                  <a:pt x="0" y="0"/>
                </a:moveTo>
                <a:lnTo>
                  <a:pt x="9144000" y="0"/>
                </a:lnTo>
                <a:lnTo>
                  <a:pt x="914400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144000" cy="4994910"/>
          </a:xfrm>
          <a:custGeom>
            <a:avLst/>
            <a:gdLst/>
            <a:ahLst/>
            <a:cxnLst/>
            <a:rect r="r" b="b" t="t" l="l"/>
            <a:pathLst>
              <a:path h="4994910" w="9144000">
                <a:moveTo>
                  <a:pt x="0" y="0"/>
                </a:moveTo>
                <a:lnTo>
                  <a:pt x="9144000" y="0"/>
                </a:lnTo>
                <a:lnTo>
                  <a:pt x="9144000" y="4994910"/>
                </a:lnTo>
                <a:lnTo>
                  <a:pt x="0" y="499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1100974" y="9591270"/>
            <a:ext cx="20489947" cy="6368959"/>
          </a:xfrm>
          <a:custGeom>
            <a:avLst/>
            <a:gdLst/>
            <a:ahLst/>
            <a:cxnLst/>
            <a:rect r="r" b="b" t="t" l="l"/>
            <a:pathLst>
              <a:path h="6368959" w="20489947">
                <a:moveTo>
                  <a:pt x="20489948" y="0"/>
                </a:moveTo>
                <a:lnTo>
                  <a:pt x="0" y="0"/>
                </a:lnTo>
                <a:lnTo>
                  <a:pt x="0" y="6368958"/>
                </a:lnTo>
                <a:lnTo>
                  <a:pt x="20489948" y="6368958"/>
                </a:lnTo>
                <a:lnTo>
                  <a:pt x="204899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9591270"/>
          </a:xfrm>
          <a:custGeom>
            <a:avLst/>
            <a:gdLst/>
            <a:ahLst/>
            <a:cxnLst/>
            <a:rect r="r" b="b" t="t" l="l"/>
            <a:pathLst>
              <a:path h="9591270" w="18288000">
                <a:moveTo>
                  <a:pt x="0" y="0"/>
                </a:moveTo>
                <a:lnTo>
                  <a:pt x="18288000" y="0"/>
                </a:lnTo>
                <a:lnTo>
                  <a:pt x="18288000" y="9591270"/>
                </a:lnTo>
                <a:lnTo>
                  <a:pt x="0" y="959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2919" y="621434"/>
            <a:ext cx="1049786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amplitude of buckling is of order 10^-4 mm, which is very low. So our system is safe buckling also.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308703" cy="5143500"/>
          </a:xfrm>
          <a:custGeom>
            <a:avLst/>
            <a:gdLst/>
            <a:ahLst/>
            <a:cxnLst/>
            <a:rect r="r" b="b" t="t" l="l"/>
            <a:pathLst>
              <a:path h="5143500" w="7308703">
                <a:moveTo>
                  <a:pt x="0" y="0"/>
                </a:moveTo>
                <a:lnTo>
                  <a:pt x="7308703" y="0"/>
                </a:lnTo>
                <a:lnTo>
                  <a:pt x="73087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64151" y="0"/>
            <a:ext cx="7523849" cy="5097408"/>
          </a:xfrm>
          <a:custGeom>
            <a:avLst/>
            <a:gdLst/>
            <a:ahLst/>
            <a:cxnLst/>
            <a:rect r="r" b="b" t="t" l="l"/>
            <a:pathLst>
              <a:path h="5097408" w="7523849">
                <a:moveTo>
                  <a:pt x="0" y="0"/>
                </a:moveTo>
                <a:lnTo>
                  <a:pt x="7523849" y="0"/>
                </a:lnTo>
                <a:lnTo>
                  <a:pt x="7523849" y="5097408"/>
                </a:lnTo>
                <a:lnTo>
                  <a:pt x="0" y="5097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7308703" cy="5143500"/>
          </a:xfrm>
          <a:custGeom>
            <a:avLst/>
            <a:gdLst/>
            <a:ahLst/>
            <a:cxnLst/>
            <a:rect r="r" b="b" t="t" l="l"/>
            <a:pathLst>
              <a:path h="5143500" w="7308703">
                <a:moveTo>
                  <a:pt x="0" y="0"/>
                </a:moveTo>
                <a:lnTo>
                  <a:pt x="7308703" y="0"/>
                </a:lnTo>
                <a:lnTo>
                  <a:pt x="73087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4151" y="5143034"/>
            <a:ext cx="7523849" cy="5144432"/>
          </a:xfrm>
          <a:custGeom>
            <a:avLst/>
            <a:gdLst/>
            <a:ahLst/>
            <a:cxnLst/>
            <a:rect r="r" b="b" t="t" l="l"/>
            <a:pathLst>
              <a:path h="5144432" w="7523849">
                <a:moveTo>
                  <a:pt x="0" y="0"/>
                </a:moveTo>
                <a:lnTo>
                  <a:pt x="7523849" y="0"/>
                </a:lnTo>
                <a:lnTo>
                  <a:pt x="7523849" y="5144432"/>
                </a:lnTo>
                <a:lnTo>
                  <a:pt x="0" y="514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2876" y="1027058"/>
            <a:ext cx="1082249" cy="816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400719" cy="5143500"/>
          </a:xfrm>
          <a:custGeom>
            <a:avLst/>
            <a:gdLst/>
            <a:ahLst/>
            <a:cxnLst/>
            <a:rect r="r" b="b" t="t" l="l"/>
            <a:pathLst>
              <a:path h="5143500" w="7400719">
                <a:moveTo>
                  <a:pt x="0" y="0"/>
                </a:moveTo>
                <a:lnTo>
                  <a:pt x="7400719" y="0"/>
                </a:lnTo>
                <a:lnTo>
                  <a:pt x="740071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0719" y="0"/>
            <a:ext cx="7374194" cy="5143500"/>
          </a:xfrm>
          <a:custGeom>
            <a:avLst/>
            <a:gdLst/>
            <a:ahLst/>
            <a:cxnLst/>
            <a:rect r="r" b="b" t="t" l="l"/>
            <a:pathLst>
              <a:path h="5143500" w="7374194">
                <a:moveTo>
                  <a:pt x="0" y="0"/>
                </a:moveTo>
                <a:lnTo>
                  <a:pt x="7374194" y="0"/>
                </a:lnTo>
                <a:lnTo>
                  <a:pt x="737419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7347857" cy="5143500"/>
          </a:xfrm>
          <a:custGeom>
            <a:avLst/>
            <a:gdLst/>
            <a:ahLst/>
            <a:cxnLst/>
            <a:rect r="r" b="b" t="t" l="l"/>
            <a:pathLst>
              <a:path h="5143500" w="7347857">
                <a:moveTo>
                  <a:pt x="0" y="0"/>
                </a:moveTo>
                <a:lnTo>
                  <a:pt x="7347857" y="0"/>
                </a:lnTo>
                <a:lnTo>
                  <a:pt x="734785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65788" y="6068048"/>
            <a:ext cx="7315200" cy="2923032"/>
          </a:xfrm>
          <a:custGeom>
            <a:avLst/>
            <a:gdLst/>
            <a:ahLst/>
            <a:cxnLst/>
            <a:rect r="r" b="b" t="t" l="l"/>
            <a:pathLst>
              <a:path h="2923032" w="7315200">
                <a:moveTo>
                  <a:pt x="0" y="0"/>
                </a:moveTo>
                <a:lnTo>
                  <a:pt x="7315200" y="0"/>
                </a:lnTo>
                <a:lnTo>
                  <a:pt x="7315200" y="2923032"/>
                </a:lnTo>
                <a:lnTo>
                  <a:pt x="0" y="2923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80988" y="1057275"/>
            <a:ext cx="2297791" cy="816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1255"/>
            <a:ext cx="18288000" cy="7012649"/>
            <a:chOff x="0" y="0"/>
            <a:chExt cx="4816593" cy="1846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46953"/>
            </a:xfrm>
            <a:custGeom>
              <a:avLst/>
              <a:gdLst/>
              <a:ahLst/>
              <a:cxnLst/>
              <a:rect r="r" b="b" t="t" l="l"/>
              <a:pathLst>
                <a:path h="18469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6953"/>
                  </a:lnTo>
                  <a:lnTo>
                    <a:pt x="0" y="1846953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85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4221436" cy="6008557"/>
          </a:xfrm>
          <a:custGeom>
            <a:avLst/>
            <a:gdLst/>
            <a:ahLst/>
            <a:cxnLst/>
            <a:rect r="r" b="b" t="t" l="l"/>
            <a:pathLst>
              <a:path h="6008557" w="14221436">
                <a:moveTo>
                  <a:pt x="0" y="0"/>
                </a:moveTo>
                <a:lnTo>
                  <a:pt x="14221436" y="0"/>
                </a:lnTo>
                <a:lnTo>
                  <a:pt x="14221436" y="6008557"/>
                </a:lnTo>
                <a:lnTo>
                  <a:pt x="0" y="6008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41341" y="4005026"/>
            <a:ext cx="5846659" cy="6103655"/>
          </a:xfrm>
          <a:custGeom>
            <a:avLst/>
            <a:gdLst/>
            <a:ahLst/>
            <a:cxnLst/>
            <a:rect r="r" b="b" t="t" l="l"/>
            <a:pathLst>
              <a:path h="6103655" w="5846659">
                <a:moveTo>
                  <a:pt x="0" y="0"/>
                </a:moveTo>
                <a:lnTo>
                  <a:pt x="5846659" y="0"/>
                </a:lnTo>
                <a:lnTo>
                  <a:pt x="5846659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1406" y="7246892"/>
            <a:ext cx="1002061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MATLAB CODE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1103520">
            <a:off x="13800910" y="-416865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6069" y="2829522"/>
            <a:ext cx="16753945" cy="6959817"/>
            <a:chOff x="0" y="0"/>
            <a:chExt cx="4412562" cy="1833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2562" cy="1833038"/>
            </a:xfrm>
            <a:custGeom>
              <a:avLst/>
              <a:gdLst/>
              <a:ahLst/>
              <a:cxnLst/>
              <a:rect r="r" b="b" t="t" l="l"/>
              <a:pathLst>
                <a:path h="1833038" w="4412562">
                  <a:moveTo>
                    <a:pt x="0" y="0"/>
                  </a:moveTo>
                  <a:lnTo>
                    <a:pt x="4412562" y="0"/>
                  </a:lnTo>
                  <a:lnTo>
                    <a:pt x="4412562" y="1833038"/>
                  </a:lnTo>
                  <a:lnTo>
                    <a:pt x="0" y="1833038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12562" cy="1871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33355" y="1290285"/>
            <a:ext cx="12959374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CONTRIBUTIONS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972162">
            <a:off x="1286880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4244">
            <a:off x="-79769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29" y="0"/>
                </a:lnTo>
                <a:lnTo>
                  <a:pt x="6232329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6069" y="2781897"/>
            <a:ext cx="16753945" cy="692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Research and Finding about carriage and Lathe: Sonal &amp; Yogesh</a:t>
            </a:r>
          </a:p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Equlibrium equations in static analysis and Normal force equations: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Force : Yogesh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Moment : Sonal Raj</a:t>
            </a:r>
          </a:p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Notch Sensitivity calculation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Horizantal Component : Sonal Raj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Vertical Component : Yogesh</a:t>
            </a:r>
          </a:p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lead Screw Design (Buckling + Torsion) : Sonal Raj &amp; Yogesh</a:t>
            </a:r>
          </a:p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SolidWorks (Model &amp; Drawing)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Bed, Carriage, LeadScrew : Yogesh</a:t>
            </a:r>
          </a:p>
          <a:p>
            <a:pPr algn="l" marL="1209042" indent="-403014" lvl="2">
              <a:lnSpc>
                <a:spcPts val="46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ToolPost, Tool, Guideways : Sonal</a:t>
            </a:r>
          </a:p>
          <a:p>
            <a:pPr algn="l" marL="604521" indent="-302261" lvl="1">
              <a:lnSpc>
                <a:spcPts val="46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Static &amp; Buckling Anlaysis : Sonal &amp; Yogesh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828" y="3507853"/>
            <a:ext cx="11863438" cy="206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7"/>
              </a:lnSpc>
            </a:pPr>
            <a:r>
              <a:rPr lang="en-US" sz="14006" b="true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</a:t>
            </a:r>
            <a:r>
              <a:rPr lang="en-US" sz="14006" b="tru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YOU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1242196" y="5568472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7" y="6199365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42696">
            <a:off x="11709478" y="-1697819"/>
            <a:ext cx="7695840" cy="4174993"/>
          </a:xfrm>
          <a:custGeom>
            <a:avLst/>
            <a:gdLst/>
            <a:ahLst/>
            <a:cxnLst/>
            <a:rect r="r" b="b" t="t" l="l"/>
            <a:pathLst>
              <a:path h="4174993" w="7695840">
                <a:moveTo>
                  <a:pt x="7695840" y="0"/>
                </a:moveTo>
                <a:lnTo>
                  <a:pt x="0" y="0"/>
                </a:lnTo>
                <a:lnTo>
                  <a:pt x="0" y="4174993"/>
                </a:lnTo>
                <a:lnTo>
                  <a:pt x="7695840" y="4174993"/>
                </a:lnTo>
                <a:lnTo>
                  <a:pt x="7695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472" y="2049315"/>
            <a:ext cx="2335920" cy="840931"/>
          </a:xfrm>
          <a:custGeom>
            <a:avLst/>
            <a:gdLst/>
            <a:ahLst/>
            <a:cxnLst/>
            <a:rect r="r" b="b" t="t" l="l"/>
            <a:pathLst>
              <a:path h="840931" w="2335920">
                <a:moveTo>
                  <a:pt x="0" y="0"/>
                </a:moveTo>
                <a:lnTo>
                  <a:pt x="2335920" y="0"/>
                </a:lnTo>
                <a:lnTo>
                  <a:pt x="2335920" y="840931"/>
                </a:lnTo>
                <a:lnTo>
                  <a:pt x="0" y="840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5266" y="3808209"/>
            <a:ext cx="1454438" cy="1393230"/>
          </a:xfrm>
          <a:custGeom>
            <a:avLst/>
            <a:gdLst/>
            <a:ahLst/>
            <a:cxnLst/>
            <a:rect r="r" b="b" t="t" l="l"/>
            <a:pathLst>
              <a:path h="1393230" w="1454438">
                <a:moveTo>
                  <a:pt x="0" y="0"/>
                </a:moveTo>
                <a:lnTo>
                  <a:pt x="1454438" y="0"/>
                </a:lnTo>
                <a:lnTo>
                  <a:pt x="1454438" y="1393231"/>
                </a:lnTo>
                <a:lnTo>
                  <a:pt x="0" y="1393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52788" y="9487852"/>
            <a:ext cx="485775" cy="701993"/>
            <a:chOff x="0" y="0"/>
            <a:chExt cx="647700" cy="9359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9530"/>
              <a:ext cx="547370" cy="840740"/>
            </a:xfrm>
            <a:custGeom>
              <a:avLst/>
              <a:gdLst/>
              <a:ahLst/>
              <a:cxnLst/>
              <a:rect r="r" b="b" t="t" l="l"/>
              <a:pathLst>
                <a:path h="840740" w="547370">
                  <a:moveTo>
                    <a:pt x="46990" y="68580"/>
                  </a:moveTo>
                  <a:cubicBezTo>
                    <a:pt x="162560" y="269240"/>
                    <a:pt x="196850" y="289560"/>
                    <a:pt x="219710" y="300990"/>
                  </a:cubicBezTo>
                  <a:cubicBezTo>
                    <a:pt x="233680" y="307340"/>
                    <a:pt x="243840" y="313690"/>
                    <a:pt x="256540" y="309880"/>
                  </a:cubicBezTo>
                  <a:cubicBezTo>
                    <a:pt x="275590" y="306070"/>
                    <a:pt x="302260" y="280670"/>
                    <a:pt x="316230" y="259080"/>
                  </a:cubicBezTo>
                  <a:cubicBezTo>
                    <a:pt x="332740" y="233680"/>
                    <a:pt x="339090" y="194310"/>
                    <a:pt x="346710" y="163830"/>
                  </a:cubicBezTo>
                  <a:cubicBezTo>
                    <a:pt x="351790" y="135890"/>
                    <a:pt x="359410" y="106680"/>
                    <a:pt x="356870" y="81280"/>
                  </a:cubicBezTo>
                  <a:cubicBezTo>
                    <a:pt x="355600" y="59690"/>
                    <a:pt x="336550" y="33020"/>
                    <a:pt x="340360" y="19050"/>
                  </a:cubicBezTo>
                  <a:cubicBezTo>
                    <a:pt x="344170" y="10160"/>
                    <a:pt x="355600" y="2540"/>
                    <a:pt x="364490" y="1270"/>
                  </a:cubicBezTo>
                  <a:cubicBezTo>
                    <a:pt x="372110" y="1270"/>
                    <a:pt x="379730" y="5080"/>
                    <a:pt x="388620" y="17780"/>
                  </a:cubicBezTo>
                  <a:cubicBezTo>
                    <a:pt x="430530" y="76200"/>
                    <a:pt x="541020" y="590550"/>
                    <a:pt x="546100" y="698500"/>
                  </a:cubicBezTo>
                  <a:cubicBezTo>
                    <a:pt x="547370" y="731520"/>
                    <a:pt x="544830" y="744220"/>
                    <a:pt x="535940" y="764540"/>
                  </a:cubicBezTo>
                  <a:cubicBezTo>
                    <a:pt x="528320" y="782320"/>
                    <a:pt x="514350" y="801370"/>
                    <a:pt x="499110" y="812800"/>
                  </a:cubicBezTo>
                  <a:cubicBezTo>
                    <a:pt x="483870" y="824230"/>
                    <a:pt x="467360" y="833120"/>
                    <a:pt x="447040" y="835660"/>
                  </a:cubicBezTo>
                  <a:cubicBezTo>
                    <a:pt x="422910" y="840740"/>
                    <a:pt x="389890" y="836930"/>
                    <a:pt x="363220" y="830580"/>
                  </a:cubicBezTo>
                  <a:cubicBezTo>
                    <a:pt x="339090" y="824230"/>
                    <a:pt x="316230" y="808990"/>
                    <a:pt x="295910" y="797560"/>
                  </a:cubicBezTo>
                  <a:cubicBezTo>
                    <a:pt x="279400" y="786130"/>
                    <a:pt x="260350" y="775970"/>
                    <a:pt x="251460" y="762000"/>
                  </a:cubicBezTo>
                  <a:cubicBezTo>
                    <a:pt x="242570" y="746760"/>
                    <a:pt x="240030" y="727710"/>
                    <a:pt x="241300" y="708660"/>
                  </a:cubicBezTo>
                  <a:cubicBezTo>
                    <a:pt x="243840" y="687070"/>
                    <a:pt x="252730" y="666750"/>
                    <a:pt x="270510" y="640080"/>
                  </a:cubicBezTo>
                  <a:cubicBezTo>
                    <a:pt x="304800" y="588010"/>
                    <a:pt x="431800" y="490220"/>
                    <a:pt x="463550" y="445770"/>
                  </a:cubicBezTo>
                  <a:cubicBezTo>
                    <a:pt x="477520" y="425450"/>
                    <a:pt x="477520" y="406400"/>
                    <a:pt x="486410" y="397510"/>
                  </a:cubicBezTo>
                  <a:cubicBezTo>
                    <a:pt x="494030" y="392430"/>
                    <a:pt x="502920" y="389890"/>
                    <a:pt x="509270" y="391160"/>
                  </a:cubicBezTo>
                  <a:cubicBezTo>
                    <a:pt x="516890" y="392430"/>
                    <a:pt x="525780" y="398780"/>
                    <a:pt x="528320" y="405130"/>
                  </a:cubicBezTo>
                  <a:cubicBezTo>
                    <a:pt x="530860" y="412750"/>
                    <a:pt x="527050" y="430530"/>
                    <a:pt x="520700" y="435610"/>
                  </a:cubicBezTo>
                  <a:cubicBezTo>
                    <a:pt x="515620" y="440690"/>
                    <a:pt x="504190" y="443230"/>
                    <a:pt x="497840" y="440690"/>
                  </a:cubicBezTo>
                  <a:cubicBezTo>
                    <a:pt x="490220" y="436880"/>
                    <a:pt x="480060" y="422910"/>
                    <a:pt x="480060" y="415290"/>
                  </a:cubicBezTo>
                  <a:cubicBezTo>
                    <a:pt x="480060" y="407670"/>
                    <a:pt x="491490" y="392430"/>
                    <a:pt x="499110" y="391160"/>
                  </a:cubicBezTo>
                  <a:cubicBezTo>
                    <a:pt x="508000" y="389890"/>
                    <a:pt x="527050" y="400050"/>
                    <a:pt x="529590" y="411480"/>
                  </a:cubicBezTo>
                  <a:cubicBezTo>
                    <a:pt x="534670" y="425450"/>
                    <a:pt x="518160" y="453390"/>
                    <a:pt x="500380" y="480060"/>
                  </a:cubicBezTo>
                  <a:cubicBezTo>
                    <a:pt x="467360" y="529590"/>
                    <a:pt x="349250" y="612140"/>
                    <a:pt x="316230" y="661670"/>
                  </a:cubicBezTo>
                  <a:cubicBezTo>
                    <a:pt x="298450" y="689610"/>
                    <a:pt x="280670" y="715010"/>
                    <a:pt x="288290" y="734060"/>
                  </a:cubicBezTo>
                  <a:cubicBezTo>
                    <a:pt x="295910" y="755650"/>
                    <a:pt x="344170" y="770890"/>
                    <a:pt x="369570" y="779780"/>
                  </a:cubicBezTo>
                  <a:cubicBezTo>
                    <a:pt x="391160" y="787400"/>
                    <a:pt x="411480" y="792480"/>
                    <a:pt x="431800" y="788670"/>
                  </a:cubicBezTo>
                  <a:cubicBezTo>
                    <a:pt x="450850" y="783590"/>
                    <a:pt x="477520" y="772160"/>
                    <a:pt x="487680" y="753110"/>
                  </a:cubicBezTo>
                  <a:cubicBezTo>
                    <a:pt x="500380" y="727710"/>
                    <a:pt x="491490" y="688340"/>
                    <a:pt x="485140" y="641350"/>
                  </a:cubicBezTo>
                  <a:cubicBezTo>
                    <a:pt x="473710" y="556260"/>
                    <a:pt x="417830" y="400050"/>
                    <a:pt x="392430" y="292100"/>
                  </a:cubicBezTo>
                  <a:cubicBezTo>
                    <a:pt x="370840" y="199390"/>
                    <a:pt x="331470" y="73660"/>
                    <a:pt x="340360" y="30480"/>
                  </a:cubicBezTo>
                  <a:cubicBezTo>
                    <a:pt x="342900" y="16510"/>
                    <a:pt x="349250" y="5080"/>
                    <a:pt x="358140" y="2540"/>
                  </a:cubicBezTo>
                  <a:cubicBezTo>
                    <a:pt x="365760" y="0"/>
                    <a:pt x="381000" y="7620"/>
                    <a:pt x="388620" y="17780"/>
                  </a:cubicBezTo>
                  <a:cubicBezTo>
                    <a:pt x="401320" y="35560"/>
                    <a:pt x="406400" y="83820"/>
                    <a:pt x="403860" y="123190"/>
                  </a:cubicBezTo>
                  <a:cubicBezTo>
                    <a:pt x="400050" y="172720"/>
                    <a:pt x="375920" y="255270"/>
                    <a:pt x="355600" y="292100"/>
                  </a:cubicBezTo>
                  <a:cubicBezTo>
                    <a:pt x="342900" y="312420"/>
                    <a:pt x="330200" y="323850"/>
                    <a:pt x="313690" y="335280"/>
                  </a:cubicBezTo>
                  <a:cubicBezTo>
                    <a:pt x="295910" y="346710"/>
                    <a:pt x="271780" y="358140"/>
                    <a:pt x="251460" y="358140"/>
                  </a:cubicBezTo>
                  <a:cubicBezTo>
                    <a:pt x="232410" y="359410"/>
                    <a:pt x="214630" y="353060"/>
                    <a:pt x="193040" y="342900"/>
                  </a:cubicBezTo>
                  <a:cubicBezTo>
                    <a:pt x="163830" y="328930"/>
                    <a:pt x="124460" y="303530"/>
                    <a:pt x="95250" y="269240"/>
                  </a:cubicBezTo>
                  <a:cubicBezTo>
                    <a:pt x="58420" y="224790"/>
                    <a:pt x="0" y="120650"/>
                    <a:pt x="0" y="85090"/>
                  </a:cubicBezTo>
                  <a:cubicBezTo>
                    <a:pt x="0" y="71120"/>
                    <a:pt x="8890" y="58420"/>
                    <a:pt x="16510" y="55880"/>
                  </a:cubicBezTo>
                  <a:cubicBezTo>
                    <a:pt x="24130" y="53340"/>
                    <a:pt x="46990" y="68580"/>
                    <a:pt x="46990" y="685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877212" y="28575"/>
            <a:ext cx="7410788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00"/>
              </a:lnSpc>
            </a:pPr>
            <a:r>
              <a:rPr lang="en-US" b="true" sz="6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FORCES </a:t>
            </a:r>
          </a:p>
          <a:p>
            <a:pPr algn="r">
              <a:lnSpc>
                <a:spcPts val="6900"/>
              </a:lnSpc>
            </a:pPr>
            <a:r>
              <a:rPr lang="en-US" b="true" sz="6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REPRESENTATION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925379" y="8011261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95584">
            <a:off x="-1535789" y="-661819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8"/>
                </a:lnTo>
                <a:lnTo>
                  <a:pt x="0" y="3381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175" y="1288839"/>
            <a:ext cx="14396360" cy="865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 : Normal Force at one V surface of carriage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F2 : Normal Force at other V surface of carrriage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F3 : Normal Force at flat surface carriage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FX : X component of cutting force at tool and workpiece interface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FY : Y component of cutting force at tool and workpiece interface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FZ : Z component of cutting force at tool and workpiece interface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 : Pushing force of carriage 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μF1 : Friction force due to force F1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μF2 : Friction force due to force F2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μF3: Friction force due to force F3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 : Force due to weight of the carriage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: diameter of the workpiece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 : vertical distance between center of workpiece and carriage surface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: horizontal distance between flat and V shape surface 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 : vertical distance between V shape and lead Screw   </a:t>
            </a:r>
          </a:p>
          <a:p>
            <a:pPr algn="just" marL="582932" indent="-291466" lvl="1">
              <a:lnSpc>
                <a:spcPts val="4347"/>
              </a:lnSpc>
              <a:buFont typeface="Arial"/>
              <a:buChar char="•"/>
            </a:pPr>
            <a:r>
              <a:rPr lang="en-US" sz="2700" spc="1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u,v,w : Length of contact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833" y="412101"/>
            <a:ext cx="16482334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NOMENCLATURE OF FORCES &amp; DISTANCES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53403" y="4402580"/>
            <a:ext cx="4434597" cy="3398010"/>
          </a:xfrm>
          <a:custGeom>
            <a:avLst/>
            <a:gdLst/>
            <a:ahLst/>
            <a:cxnLst/>
            <a:rect r="r" b="b" t="t" l="l"/>
            <a:pathLst>
              <a:path h="3398010" w="4434597">
                <a:moveTo>
                  <a:pt x="0" y="0"/>
                </a:moveTo>
                <a:lnTo>
                  <a:pt x="4434597" y="0"/>
                </a:lnTo>
                <a:lnTo>
                  <a:pt x="4434597" y="3398010"/>
                </a:lnTo>
                <a:lnTo>
                  <a:pt x="0" y="339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1255"/>
            <a:ext cx="18288000" cy="7012649"/>
            <a:chOff x="0" y="0"/>
            <a:chExt cx="4816593" cy="1846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46953"/>
            </a:xfrm>
            <a:custGeom>
              <a:avLst/>
              <a:gdLst/>
              <a:ahLst/>
              <a:cxnLst/>
              <a:rect r="r" b="b" t="t" l="l"/>
              <a:pathLst>
                <a:path h="18469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46953"/>
                  </a:lnTo>
                  <a:lnTo>
                    <a:pt x="0" y="1846953"/>
                  </a:lnTo>
                  <a:close/>
                </a:path>
              </a:pathLst>
            </a:custGeom>
            <a:solidFill>
              <a:srgbClr val="F6AB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85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72162">
            <a:off x="12868801" y="-135389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6232330" y="0"/>
                </a:moveTo>
                <a:lnTo>
                  <a:pt x="0" y="0"/>
                </a:lnTo>
                <a:lnTo>
                  <a:pt x="0" y="3381039"/>
                </a:lnTo>
                <a:lnTo>
                  <a:pt x="6232330" y="3381039"/>
                </a:lnTo>
                <a:lnTo>
                  <a:pt x="62323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25651" y="844291"/>
            <a:ext cx="1930022" cy="694808"/>
          </a:xfrm>
          <a:custGeom>
            <a:avLst/>
            <a:gdLst/>
            <a:ahLst/>
            <a:cxnLst/>
            <a:rect r="r" b="b" t="t" l="l"/>
            <a:pathLst>
              <a:path h="694808" w="1930022">
                <a:moveTo>
                  <a:pt x="0" y="0"/>
                </a:moveTo>
                <a:lnTo>
                  <a:pt x="1930022" y="0"/>
                </a:lnTo>
                <a:lnTo>
                  <a:pt x="1930022" y="694808"/>
                </a:lnTo>
                <a:lnTo>
                  <a:pt x="0" y="694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9425" y="504049"/>
            <a:ext cx="7490057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ASSUMPTIONS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425" y="3777155"/>
            <a:ext cx="8076226" cy="612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Weight of Carriage : 200 Kg</a:t>
            </a:r>
          </a:p>
          <a:p>
            <a:pPr algn="just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Cutting Forces:</a:t>
            </a:r>
          </a:p>
          <a:p>
            <a:pPr algn="just" marL="1158948" indent="-386316" lvl="2">
              <a:lnSpc>
                <a:spcPts val="3757"/>
              </a:lnSpc>
              <a:buFont typeface="Arial"/>
              <a:buChar char="⚬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Fx  : 500 N</a:t>
            </a:r>
          </a:p>
          <a:p>
            <a:pPr algn="just" marL="1158948" indent="-386316" lvl="2">
              <a:lnSpc>
                <a:spcPts val="3757"/>
              </a:lnSpc>
              <a:buFont typeface="Arial"/>
              <a:buChar char="⚬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Fy : 800 N</a:t>
            </a:r>
          </a:p>
          <a:p>
            <a:pPr algn="just" marL="1158948" indent="-386316" lvl="2">
              <a:lnSpc>
                <a:spcPts val="3757"/>
              </a:lnSpc>
              <a:buFont typeface="Arial"/>
              <a:buChar char="⚬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Fz  :  4000 N</a:t>
            </a:r>
          </a:p>
          <a:p>
            <a:pPr algn="just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 (distance between guideways) = 0.12 m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 (distance between workpiece &amp; guideway) : 0.13 m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 (WorkPiece Diameter) = 0.03 m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Friction Coeff = 0.1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 (Pushing force) = 50 N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 (Carriage Lenght) = 0.15 m</a:t>
            </a:r>
          </a:p>
          <a:p>
            <a:pPr algn="l" marL="579474" indent="-289737" lvl="1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 Angle(V) = 45 deg 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25651" y="3094866"/>
            <a:ext cx="9398577" cy="7201659"/>
          </a:xfrm>
          <a:custGeom>
            <a:avLst/>
            <a:gdLst/>
            <a:ahLst/>
            <a:cxnLst/>
            <a:rect r="r" b="b" t="t" l="l"/>
            <a:pathLst>
              <a:path h="7201659" w="9398577">
                <a:moveTo>
                  <a:pt x="0" y="0"/>
                </a:moveTo>
                <a:lnTo>
                  <a:pt x="9398577" y="0"/>
                </a:lnTo>
                <a:lnTo>
                  <a:pt x="9398577" y="7201659"/>
                </a:lnTo>
                <a:lnTo>
                  <a:pt x="0" y="720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9425" y="1928495"/>
            <a:ext cx="16609875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All dimensions are taken with reference of Manual Lathe Machine present in IIT Jodhpur Centeral Workshop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Fx, Fy, Fz are general assumed cutting forces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5584">
            <a:off x="-792958" y="-1174004"/>
            <a:ext cx="6232330" cy="3381039"/>
          </a:xfrm>
          <a:custGeom>
            <a:avLst/>
            <a:gdLst/>
            <a:ahLst/>
            <a:cxnLst/>
            <a:rect r="r" b="b" t="t" l="l"/>
            <a:pathLst>
              <a:path h="3381039" w="6232330">
                <a:moveTo>
                  <a:pt x="0" y="0"/>
                </a:moveTo>
                <a:lnTo>
                  <a:pt x="6232330" y="0"/>
                </a:lnTo>
                <a:lnTo>
                  <a:pt x="6232330" y="3381039"/>
                </a:lnTo>
                <a:lnTo>
                  <a:pt x="0" y="33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05124" y="1152938"/>
            <a:ext cx="1604089" cy="1536584"/>
          </a:xfrm>
          <a:custGeom>
            <a:avLst/>
            <a:gdLst/>
            <a:ahLst/>
            <a:cxnLst/>
            <a:rect r="r" b="b" t="t" l="l"/>
            <a:pathLst>
              <a:path h="1536584" w="1604089">
                <a:moveTo>
                  <a:pt x="0" y="0"/>
                </a:moveTo>
                <a:lnTo>
                  <a:pt x="1604089" y="0"/>
                </a:lnTo>
                <a:lnTo>
                  <a:pt x="1604089" y="1536584"/>
                </a:lnTo>
                <a:lnTo>
                  <a:pt x="0" y="1536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86366" y="5591716"/>
            <a:ext cx="5001634" cy="4695284"/>
          </a:xfrm>
          <a:custGeom>
            <a:avLst/>
            <a:gdLst/>
            <a:ahLst/>
            <a:cxnLst/>
            <a:rect r="r" b="b" t="t" l="l"/>
            <a:pathLst>
              <a:path h="4695284" w="5001634">
                <a:moveTo>
                  <a:pt x="0" y="0"/>
                </a:moveTo>
                <a:lnTo>
                  <a:pt x="5001634" y="0"/>
                </a:lnTo>
                <a:lnTo>
                  <a:pt x="5001634" y="4695284"/>
                </a:lnTo>
                <a:lnTo>
                  <a:pt x="0" y="4695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527320"/>
            <a:ext cx="5828962" cy="3759680"/>
          </a:xfrm>
          <a:custGeom>
            <a:avLst/>
            <a:gdLst/>
            <a:ahLst/>
            <a:cxnLst/>
            <a:rect r="r" b="b" t="t" l="l"/>
            <a:pathLst>
              <a:path h="3759680" w="5828962">
                <a:moveTo>
                  <a:pt x="0" y="0"/>
                </a:moveTo>
                <a:lnTo>
                  <a:pt x="5828962" y="0"/>
                </a:lnTo>
                <a:lnTo>
                  <a:pt x="5828962" y="3759680"/>
                </a:lnTo>
                <a:lnTo>
                  <a:pt x="0" y="3759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1892" y="3196429"/>
            <a:ext cx="16704216" cy="409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CALCULATION UNDER STATIC LOADS CONSIDERING MAXIMUM  NORMAL STRESS</a:t>
            </a:r>
          </a:p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THEORY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892" y="1057275"/>
            <a:ext cx="1670421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b="true" sz="7000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 - 1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81792" y="9095292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8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8" y="6199365"/>
                </a:lnTo>
                <a:lnTo>
                  <a:pt x="199443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9152" y="588018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0"/>
                </a:lnTo>
                <a:lnTo>
                  <a:pt x="0" y="57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640" y="1604560"/>
            <a:ext cx="14433814" cy="8204988"/>
          </a:xfrm>
          <a:custGeom>
            <a:avLst/>
            <a:gdLst/>
            <a:ahLst/>
            <a:cxnLst/>
            <a:rect r="r" b="b" t="t" l="l"/>
            <a:pathLst>
              <a:path h="8204988" w="14433814">
                <a:moveTo>
                  <a:pt x="0" y="0"/>
                </a:moveTo>
                <a:lnTo>
                  <a:pt x="14433813" y="0"/>
                </a:lnTo>
                <a:lnTo>
                  <a:pt x="14433813" y="8204988"/>
                </a:lnTo>
                <a:lnTo>
                  <a:pt x="0" y="8204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9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37027" y="1852171"/>
            <a:ext cx="5650973" cy="4330058"/>
          </a:xfrm>
          <a:custGeom>
            <a:avLst/>
            <a:gdLst/>
            <a:ahLst/>
            <a:cxnLst/>
            <a:rect r="r" b="b" t="t" l="l"/>
            <a:pathLst>
              <a:path h="4330058" w="5650973">
                <a:moveTo>
                  <a:pt x="0" y="0"/>
                </a:moveTo>
                <a:lnTo>
                  <a:pt x="5650973" y="0"/>
                </a:lnTo>
                <a:lnTo>
                  <a:pt x="5650973" y="4330058"/>
                </a:lnTo>
                <a:lnTo>
                  <a:pt x="0" y="4330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6521" y="498693"/>
            <a:ext cx="1602779" cy="577000"/>
          </a:xfrm>
          <a:custGeom>
            <a:avLst/>
            <a:gdLst/>
            <a:ahLst/>
            <a:cxnLst/>
            <a:rect r="r" b="b" t="t" l="l"/>
            <a:pathLst>
              <a:path h="577000" w="1602779">
                <a:moveTo>
                  <a:pt x="0" y="0"/>
                </a:moveTo>
                <a:lnTo>
                  <a:pt x="1602779" y="0"/>
                </a:lnTo>
                <a:lnTo>
                  <a:pt x="1602779" y="577001"/>
                </a:lnTo>
                <a:lnTo>
                  <a:pt x="0" y="57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54798"/>
            <a:ext cx="14319587" cy="8339572"/>
          </a:xfrm>
          <a:custGeom>
            <a:avLst/>
            <a:gdLst/>
            <a:ahLst/>
            <a:cxnLst/>
            <a:rect r="r" b="b" t="t" l="l"/>
            <a:pathLst>
              <a:path h="8339572" w="14319587">
                <a:moveTo>
                  <a:pt x="0" y="0"/>
                </a:moveTo>
                <a:lnTo>
                  <a:pt x="14319587" y="0"/>
                </a:lnTo>
                <a:lnTo>
                  <a:pt x="14319587" y="8339571"/>
                </a:lnTo>
                <a:lnTo>
                  <a:pt x="0" y="833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3640" y="527268"/>
            <a:ext cx="15199262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true">
                <a:solidFill>
                  <a:srgbClr val="B843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DERIVATION OF EQUTIONS NORMAL STRESS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1539822" y="8194890"/>
            <a:ext cx="19944337" cy="6199365"/>
          </a:xfrm>
          <a:custGeom>
            <a:avLst/>
            <a:gdLst/>
            <a:ahLst/>
            <a:cxnLst/>
            <a:rect r="r" b="b" t="t" l="l"/>
            <a:pathLst>
              <a:path h="6199365" w="19944337">
                <a:moveTo>
                  <a:pt x="19944337" y="0"/>
                </a:moveTo>
                <a:lnTo>
                  <a:pt x="0" y="0"/>
                </a:lnTo>
                <a:lnTo>
                  <a:pt x="0" y="6199365"/>
                </a:lnTo>
                <a:lnTo>
                  <a:pt x="19944337" y="6199365"/>
                </a:lnTo>
                <a:lnTo>
                  <a:pt x="199443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319" y="3364986"/>
            <a:ext cx="5437681" cy="4166623"/>
          </a:xfrm>
          <a:custGeom>
            <a:avLst/>
            <a:gdLst/>
            <a:ahLst/>
            <a:cxnLst/>
            <a:rect r="r" b="b" t="t" l="l"/>
            <a:pathLst>
              <a:path h="4166623" w="5437681">
                <a:moveTo>
                  <a:pt x="0" y="0"/>
                </a:moveTo>
                <a:lnTo>
                  <a:pt x="5437681" y="0"/>
                </a:lnTo>
                <a:lnTo>
                  <a:pt x="5437681" y="4166624"/>
                </a:lnTo>
                <a:lnTo>
                  <a:pt x="0" y="4166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DAGkOcnqBOA</dc:identifier>
  <dcterms:modified xsi:type="dcterms:W3CDTF">2011-08-01T06:04:30Z</dcterms:modified>
  <cp:revision>1</cp:revision>
  <dc:title>Carriage and Guide way design</dc:title>
</cp:coreProperties>
</file>